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</p:sldIdLst>
  <p:sldSz cx="18288000" cy="10287000"/>
  <p:notesSz cx="10287000" cy="18288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109" d="100"/>
          <a:sy n="109" d="100"/>
        </p:scale>
        <p:origin x="17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245840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4.svg"/><Relationship Id="rId21" Type="http://schemas.openxmlformats.org/officeDocument/2006/relationships/image" Target="../media/image19.png"/><Relationship Id="rId42" Type="http://schemas.openxmlformats.org/officeDocument/2006/relationships/image" Target="../media/image40.svg"/><Relationship Id="rId47" Type="http://schemas.openxmlformats.org/officeDocument/2006/relationships/image" Target="../media/image45.svg"/><Relationship Id="rId63" Type="http://schemas.openxmlformats.org/officeDocument/2006/relationships/image" Target="../media/image61.svg"/><Relationship Id="rId68" Type="http://schemas.openxmlformats.org/officeDocument/2006/relationships/image" Target="../media/image66.png"/><Relationship Id="rId84" Type="http://schemas.openxmlformats.org/officeDocument/2006/relationships/image" Target="../media/image82.png"/><Relationship Id="rId89" Type="http://schemas.openxmlformats.org/officeDocument/2006/relationships/image" Target="../media/image87.svg"/><Relationship Id="rId16" Type="http://schemas.openxmlformats.org/officeDocument/2006/relationships/image" Target="../media/image14.svg"/><Relationship Id="rId107" Type="http://schemas.openxmlformats.org/officeDocument/2006/relationships/image" Target="../media/image105.png"/><Relationship Id="rId11" Type="http://schemas.openxmlformats.org/officeDocument/2006/relationships/image" Target="../media/image9.png"/><Relationship Id="rId32" Type="http://schemas.openxmlformats.org/officeDocument/2006/relationships/image" Target="../media/image30.svg"/><Relationship Id="rId37" Type="http://schemas.openxmlformats.org/officeDocument/2006/relationships/image" Target="../media/image35.png"/><Relationship Id="rId53" Type="http://schemas.openxmlformats.org/officeDocument/2006/relationships/image" Target="../media/image51.svg"/><Relationship Id="rId58" Type="http://schemas.openxmlformats.org/officeDocument/2006/relationships/image" Target="../media/image56.png"/><Relationship Id="rId74" Type="http://schemas.openxmlformats.org/officeDocument/2006/relationships/image" Target="../media/image72.png"/><Relationship Id="rId79" Type="http://schemas.openxmlformats.org/officeDocument/2006/relationships/image" Target="../media/image77.svg"/><Relationship Id="rId102" Type="http://schemas.openxmlformats.org/officeDocument/2006/relationships/image" Target="../media/image100.png"/><Relationship Id="rId5" Type="http://schemas.openxmlformats.org/officeDocument/2006/relationships/image" Target="../media/image3.png"/><Relationship Id="rId90" Type="http://schemas.openxmlformats.org/officeDocument/2006/relationships/image" Target="../media/image88.png"/><Relationship Id="rId95" Type="http://schemas.openxmlformats.org/officeDocument/2006/relationships/image" Target="../media/image93.svg"/><Relationship Id="rId22" Type="http://schemas.openxmlformats.org/officeDocument/2006/relationships/image" Target="../media/image20.svg"/><Relationship Id="rId27" Type="http://schemas.openxmlformats.org/officeDocument/2006/relationships/image" Target="../media/image25.png"/><Relationship Id="rId43" Type="http://schemas.openxmlformats.org/officeDocument/2006/relationships/image" Target="../media/image41.svg"/><Relationship Id="rId48" Type="http://schemas.openxmlformats.org/officeDocument/2006/relationships/image" Target="../media/image46.png"/><Relationship Id="rId64" Type="http://schemas.openxmlformats.org/officeDocument/2006/relationships/image" Target="../media/image62.png"/><Relationship Id="rId69" Type="http://schemas.openxmlformats.org/officeDocument/2006/relationships/image" Target="../media/image67.svg"/><Relationship Id="rId80" Type="http://schemas.openxmlformats.org/officeDocument/2006/relationships/image" Target="../media/image78.png"/><Relationship Id="rId85" Type="http://schemas.openxmlformats.org/officeDocument/2006/relationships/image" Target="../media/image83.svg"/><Relationship Id="rId12" Type="http://schemas.openxmlformats.org/officeDocument/2006/relationships/image" Target="../media/image10.svg"/><Relationship Id="rId17" Type="http://schemas.openxmlformats.org/officeDocument/2006/relationships/image" Target="../media/image15.png"/><Relationship Id="rId33" Type="http://schemas.openxmlformats.org/officeDocument/2006/relationships/image" Target="../media/image31.png"/><Relationship Id="rId38" Type="http://schemas.openxmlformats.org/officeDocument/2006/relationships/image" Target="../media/image36.svg"/><Relationship Id="rId59" Type="http://schemas.openxmlformats.org/officeDocument/2006/relationships/image" Target="../media/image57.svg"/><Relationship Id="rId103" Type="http://schemas.openxmlformats.org/officeDocument/2006/relationships/image" Target="../media/image101.svg"/><Relationship Id="rId108" Type="http://schemas.openxmlformats.org/officeDocument/2006/relationships/image" Target="../media/image106.svg"/><Relationship Id="rId20" Type="http://schemas.openxmlformats.org/officeDocument/2006/relationships/image" Target="../media/image18.svg"/><Relationship Id="rId41" Type="http://schemas.openxmlformats.org/officeDocument/2006/relationships/image" Target="../media/image39.png"/><Relationship Id="rId54" Type="http://schemas.openxmlformats.org/officeDocument/2006/relationships/image" Target="../media/image52.png"/><Relationship Id="rId62" Type="http://schemas.openxmlformats.org/officeDocument/2006/relationships/image" Target="../media/image60.png"/><Relationship Id="rId70" Type="http://schemas.openxmlformats.org/officeDocument/2006/relationships/image" Target="../media/image68.png"/><Relationship Id="rId75" Type="http://schemas.openxmlformats.org/officeDocument/2006/relationships/image" Target="../media/image73.svg"/><Relationship Id="rId83" Type="http://schemas.openxmlformats.org/officeDocument/2006/relationships/image" Target="../media/image81.svg"/><Relationship Id="rId88" Type="http://schemas.openxmlformats.org/officeDocument/2006/relationships/image" Target="../media/image86.png"/><Relationship Id="rId91" Type="http://schemas.openxmlformats.org/officeDocument/2006/relationships/image" Target="../media/image89.svg"/><Relationship Id="rId96" Type="http://schemas.openxmlformats.org/officeDocument/2006/relationships/image" Target="../media/image9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15" Type="http://schemas.openxmlformats.org/officeDocument/2006/relationships/image" Target="../media/image13.png"/><Relationship Id="rId23" Type="http://schemas.openxmlformats.org/officeDocument/2006/relationships/image" Target="../media/image21.png"/><Relationship Id="rId28" Type="http://schemas.openxmlformats.org/officeDocument/2006/relationships/image" Target="../media/image26.svg"/><Relationship Id="rId36" Type="http://schemas.openxmlformats.org/officeDocument/2006/relationships/image" Target="../media/image34.svg"/><Relationship Id="rId49" Type="http://schemas.openxmlformats.org/officeDocument/2006/relationships/image" Target="../media/image47.svg"/><Relationship Id="rId57" Type="http://schemas.openxmlformats.org/officeDocument/2006/relationships/image" Target="../media/image55.svg"/><Relationship Id="rId106" Type="http://schemas.openxmlformats.org/officeDocument/2006/relationships/image" Target="../media/image104.png"/><Relationship Id="rId10" Type="http://schemas.openxmlformats.org/officeDocument/2006/relationships/image" Target="../media/image8.svg"/><Relationship Id="rId31" Type="http://schemas.openxmlformats.org/officeDocument/2006/relationships/image" Target="../media/image29.png"/><Relationship Id="rId44" Type="http://schemas.openxmlformats.org/officeDocument/2006/relationships/image" Target="../media/image42.png"/><Relationship Id="rId52" Type="http://schemas.openxmlformats.org/officeDocument/2006/relationships/image" Target="../media/image50.png"/><Relationship Id="rId60" Type="http://schemas.openxmlformats.org/officeDocument/2006/relationships/image" Target="../media/image58.png"/><Relationship Id="rId65" Type="http://schemas.openxmlformats.org/officeDocument/2006/relationships/image" Target="../media/image63.svg"/><Relationship Id="rId73" Type="http://schemas.openxmlformats.org/officeDocument/2006/relationships/image" Target="../media/image71.svg"/><Relationship Id="rId78" Type="http://schemas.openxmlformats.org/officeDocument/2006/relationships/image" Target="../media/image76.png"/><Relationship Id="rId81" Type="http://schemas.openxmlformats.org/officeDocument/2006/relationships/image" Target="../media/image79.svg"/><Relationship Id="rId86" Type="http://schemas.openxmlformats.org/officeDocument/2006/relationships/image" Target="../media/image84.png"/><Relationship Id="rId94" Type="http://schemas.openxmlformats.org/officeDocument/2006/relationships/image" Target="../media/image92.png"/><Relationship Id="rId99" Type="http://schemas.openxmlformats.org/officeDocument/2006/relationships/image" Target="../media/image97.png"/><Relationship Id="rId101" Type="http://schemas.openxmlformats.org/officeDocument/2006/relationships/image" Target="../media/image99.sv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3" Type="http://schemas.openxmlformats.org/officeDocument/2006/relationships/image" Target="../media/image11.png"/><Relationship Id="rId18" Type="http://schemas.openxmlformats.org/officeDocument/2006/relationships/image" Target="../media/image16.svg"/><Relationship Id="rId39" Type="http://schemas.openxmlformats.org/officeDocument/2006/relationships/image" Target="../media/image37.png"/><Relationship Id="rId34" Type="http://schemas.openxmlformats.org/officeDocument/2006/relationships/image" Target="../media/image32.svg"/><Relationship Id="rId50" Type="http://schemas.openxmlformats.org/officeDocument/2006/relationships/image" Target="../media/image48.png"/><Relationship Id="rId55" Type="http://schemas.openxmlformats.org/officeDocument/2006/relationships/image" Target="../media/image53.svg"/><Relationship Id="rId76" Type="http://schemas.openxmlformats.org/officeDocument/2006/relationships/image" Target="../media/image74.png"/><Relationship Id="rId97" Type="http://schemas.openxmlformats.org/officeDocument/2006/relationships/image" Target="../media/image95.svg"/><Relationship Id="rId104" Type="http://schemas.openxmlformats.org/officeDocument/2006/relationships/image" Target="../media/image102.png"/><Relationship Id="rId7" Type="http://schemas.openxmlformats.org/officeDocument/2006/relationships/image" Target="../media/image5.png"/><Relationship Id="rId71" Type="http://schemas.openxmlformats.org/officeDocument/2006/relationships/image" Target="../media/image69.svg"/><Relationship Id="rId92" Type="http://schemas.openxmlformats.org/officeDocument/2006/relationships/image" Target="../media/image90.png"/><Relationship Id="rId2" Type="http://schemas.openxmlformats.org/officeDocument/2006/relationships/notesSlide" Target="../notesSlides/notesSlide1.xml"/><Relationship Id="rId29" Type="http://schemas.openxmlformats.org/officeDocument/2006/relationships/image" Target="../media/image27.png"/><Relationship Id="rId24" Type="http://schemas.openxmlformats.org/officeDocument/2006/relationships/image" Target="../media/image22.svg"/><Relationship Id="rId40" Type="http://schemas.openxmlformats.org/officeDocument/2006/relationships/image" Target="../media/image38.svg"/><Relationship Id="rId45" Type="http://schemas.openxmlformats.org/officeDocument/2006/relationships/image" Target="../media/image43.svg"/><Relationship Id="rId66" Type="http://schemas.openxmlformats.org/officeDocument/2006/relationships/image" Target="../media/image64.png"/><Relationship Id="rId87" Type="http://schemas.openxmlformats.org/officeDocument/2006/relationships/image" Target="../media/image85.svg"/><Relationship Id="rId61" Type="http://schemas.openxmlformats.org/officeDocument/2006/relationships/image" Target="../media/image59.svg"/><Relationship Id="rId82" Type="http://schemas.openxmlformats.org/officeDocument/2006/relationships/image" Target="../media/image80.png"/><Relationship Id="rId19" Type="http://schemas.openxmlformats.org/officeDocument/2006/relationships/image" Target="../media/image17.png"/><Relationship Id="rId14" Type="http://schemas.openxmlformats.org/officeDocument/2006/relationships/image" Target="../media/image12.svg"/><Relationship Id="rId30" Type="http://schemas.openxmlformats.org/officeDocument/2006/relationships/image" Target="../media/image28.svg"/><Relationship Id="rId35" Type="http://schemas.openxmlformats.org/officeDocument/2006/relationships/image" Target="../media/image33.png"/><Relationship Id="rId56" Type="http://schemas.openxmlformats.org/officeDocument/2006/relationships/image" Target="../media/image54.png"/><Relationship Id="rId77" Type="http://schemas.openxmlformats.org/officeDocument/2006/relationships/image" Target="../media/image75.svg"/><Relationship Id="rId100" Type="http://schemas.openxmlformats.org/officeDocument/2006/relationships/image" Target="../media/image98.png"/><Relationship Id="rId105" Type="http://schemas.openxmlformats.org/officeDocument/2006/relationships/image" Target="../media/image103.svg"/><Relationship Id="rId8" Type="http://schemas.openxmlformats.org/officeDocument/2006/relationships/image" Target="../media/image6.svg"/><Relationship Id="rId51" Type="http://schemas.openxmlformats.org/officeDocument/2006/relationships/image" Target="../media/image49.svg"/><Relationship Id="rId72" Type="http://schemas.openxmlformats.org/officeDocument/2006/relationships/image" Target="../media/image70.png"/><Relationship Id="rId93" Type="http://schemas.openxmlformats.org/officeDocument/2006/relationships/image" Target="../media/image91.svg"/><Relationship Id="rId98" Type="http://schemas.openxmlformats.org/officeDocument/2006/relationships/image" Target="../media/image96.svg"/><Relationship Id="rId3" Type="http://schemas.openxmlformats.org/officeDocument/2006/relationships/image" Target="../media/image1.png"/><Relationship Id="rId25" Type="http://schemas.openxmlformats.org/officeDocument/2006/relationships/image" Target="../media/image23.png"/><Relationship Id="rId46" Type="http://schemas.openxmlformats.org/officeDocument/2006/relationships/image" Target="../media/image44.png"/><Relationship Id="rId67" Type="http://schemas.openxmlformats.org/officeDocument/2006/relationships/image" Target="../media/image65.svg"/></Relationships>
</file>

<file path=ppt/slides/_rels/slide10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93.svg"/><Relationship Id="rId21" Type="http://schemas.openxmlformats.org/officeDocument/2006/relationships/image" Target="../media/image231.png"/><Relationship Id="rId42" Type="http://schemas.openxmlformats.org/officeDocument/2006/relationships/image" Target="../media/image246.png"/><Relationship Id="rId47" Type="http://schemas.openxmlformats.org/officeDocument/2006/relationships/image" Target="../media/image251.svg"/><Relationship Id="rId63" Type="http://schemas.openxmlformats.org/officeDocument/2006/relationships/image" Target="../media/image267.svg"/><Relationship Id="rId68" Type="http://schemas.openxmlformats.org/officeDocument/2006/relationships/image" Target="../media/image272.png"/><Relationship Id="rId84" Type="http://schemas.openxmlformats.org/officeDocument/2006/relationships/image" Target="../media/image304.svg"/><Relationship Id="rId89" Type="http://schemas.openxmlformats.org/officeDocument/2006/relationships/image" Target="../media/image329.png"/><Relationship Id="rId16" Type="http://schemas.openxmlformats.org/officeDocument/2006/relationships/image" Target="../media/image226.svg"/><Relationship Id="rId11" Type="http://schemas.openxmlformats.org/officeDocument/2006/relationships/image" Target="../media/image291.png"/><Relationship Id="rId32" Type="http://schemas.openxmlformats.org/officeDocument/2006/relationships/image" Target="../media/image236.png"/><Relationship Id="rId37" Type="http://schemas.openxmlformats.org/officeDocument/2006/relationships/image" Target="../media/image241.svg"/><Relationship Id="rId53" Type="http://schemas.openxmlformats.org/officeDocument/2006/relationships/image" Target="../media/image257.svg"/><Relationship Id="rId58" Type="http://schemas.openxmlformats.org/officeDocument/2006/relationships/image" Target="../media/image262.png"/><Relationship Id="rId74" Type="http://schemas.openxmlformats.org/officeDocument/2006/relationships/image" Target="../media/image276.png"/><Relationship Id="rId79" Type="http://schemas.openxmlformats.org/officeDocument/2006/relationships/image" Target="../media/image302.svg"/><Relationship Id="rId5" Type="http://schemas.openxmlformats.org/officeDocument/2006/relationships/image" Target="../media/image215.png"/><Relationship Id="rId90" Type="http://schemas.openxmlformats.org/officeDocument/2006/relationships/image" Target="../media/image330.svg"/><Relationship Id="rId14" Type="http://schemas.openxmlformats.org/officeDocument/2006/relationships/image" Target="../media/image224.svg"/><Relationship Id="rId22" Type="http://schemas.openxmlformats.org/officeDocument/2006/relationships/image" Target="../media/image232.svg"/><Relationship Id="rId27" Type="http://schemas.openxmlformats.org/officeDocument/2006/relationships/image" Target="../media/image207.png"/><Relationship Id="rId30" Type="http://schemas.openxmlformats.org/officeDocument/2006/relationships/image" Target="../media/image211.png"/><Relationship Id="rId35" Type="http://schemas.openxmlformats.org/officeDocument/2006/relationships/image" Target="../media/image239.svg"/><Relationship Id="rId43" Type="http://schemas.openxmlformats.org/officeDocument/2006/relationships/image" Target="../media/image247.svg"/><Relationship Id="rId48" Type="http://schemas.openxmlformats.org/officeDocument/2006/relationships/image" Target="../media/image252.png"/><Relationship Id="rId56" Type="http://schemas.openxmlformats.org/officeDocument/2006/relationships/image" Target="../media/image260.png"/><Relationship Id="rId64" Type="http://schemas.openxmlformats.org/officeDocument/2006/relationships/image" Target="../media/image268.png"/><Relationship Id="rId69" Type="http://schemas.openxmlformats.org/officeDocument/2006/relationships/image" Target="../media/image273.svg"/><Relationship Id="rId77" Type="http://schemas.openxmlformats.org/officeDocument/2006/relationships/image" Target="../media/image300.svg"/><Relationship Id="rId8" Type="http://schemas.openxmlformats.org/officeDocument/2006/relationships/image" Target="../media/image218.svg"/><Relationship Id="rId51" Type="http://schemas.openxmlformats.org/officeDocument/2006/relationships/image" Target="../media/image255.svg"/><Relationship Id="rId72" Type="http://schemas.openxmlformats.org/officeDocument/2006/relationships/image" Target="../media/image274.png"/><Relationship Id="rId80" Type="http://schemas.openxmlformats.org/officeDocument/2006/relationships/image" Target="../media/image282.png"/><Relationship Id="rId85" Type="http://schemas.openxmlformats.org/officeDocument/2006/relationships/image" Target="../media/image325.png"/><Relationship Id="rId3" Type="http://schemas.openxmlformats.org/officeDocument/2006/relationships/image" Target="../media/image213.png"/><Relationship Id="rId12" Type="http://schemas.openxmlformats.org/officeDocument/2006/relationships/image" Target="../media/image292.svg"/><Relationship Id="rId17" Type="http://schemas.openxmlformats.org/officeDocument/2006/relationships/image" Target="../media/image315.png"/><Relationship Id="rId25" Type="http://schemas.openxmlformats.org/officeDocument/2006/relationships/image" Target="../media/image209.png"/><Relationship Id="rId33" Type="http://schemas.openxmlformats.org/officeDocument/2006/relationships/image" Target="../media/image237.svg"/><Relationship Id="rId38" Type="http://schemas.openxmlformats.org/officeDocument/2006/relationships/image" Target="../media/image295.png"/><Relationship Id="rId46" Type="http://schemas.openxmlformats.org/officeDocument/2006/relationships/image" Target="../media/image250.png"/><Relationship Id="rId59" Type="http://schemas.openxmlformats.org/officeDocument/2006/relationships/image" Target="../media/image263.svg"/><Relationship Id="rId67" Type="http://schemas.openxmlformats.org/officeDocument/2006/relationships/image" Target="../media/image271.svg"/><Relationship Id="rId20" Type="http://schemas.openxmlformats.org/officeDocument/2006/relationships/image" Target="../media/image318.svg"/><Relationship Id="rId41" Type="http://schemas.openxmlformats.org/officeDocument/2006/relationships/image" Target="../media/image245.svg"/><Relationship Id="rId54" Type="http://schemas.openxmlformats.org/officeDocument/2006/relationships/image" Target="../media/image258.png"/><Relationship Id="rId62" Type="http://schemas.openxmlformats.org/officeDocument/2006/relationships/image" Target="../media/image266.png"/><Relationship Id="rId70" Type="http://schemas.openxmlformats.org/officeDocument/2006/relationships/image" Target="../media/image86.png"/><Relationship Id="rId75" Type="http://schemas.openxmlformats.org/officeDocument/2006/relationships/image" Target="../media/image277.svg"/><Relationship Id="rId83" Type="http://schemas.openxmlformats.org/officeDocument/2006/relationships/image" Target="../media/image303.png"/><Relationship Id="rId88" Type="http://schemas.openxmlformats.org/officeDocument/2006/relationships/image" Target="../media/image328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6.svg"/><Relationship Id="rId15" Type="http://schemas.openxmlformats.org/officeDocument/2006/relationships/image" Target="../media/image225.png"/><Relationship Id="rId23" Type="http://schemas.openxmlformats.org/officeDocument/2006/relationships/image" Target="../media/image233.png"/><Relationship Id="rId28" Type="http://schemas.openxmlformats.org/officeDocument/2006/relationships/image" Target="../media/image208.svg"/><Relationship Id="rId36" Type="http://schemas.openxmlformats.org/officeDocument/2006/relationships/image" Target="../media/image240.png"/><Relationship Id="rId49" Type="http://schemas.openxmlformats.org/officeDocument/2006/relationships/image" Target="../media/image253.svg"/><Relationship Id="rId57" Type="http://schemas.openxmlformats.org/officeDocument/2006/relationships/image" Target="../media/image261.svg"/><Relationship Id="rId10" Type="http://schemas.openxmlformats.org/officeDocument/2006/relationships/image" Target="../media/image314.svg"/><Relationship Id="rId31" Type="http://schemas.openxmlformats.org/officeDocument/2006/relationships/image" Target="../media/image294.svg"/><Relationship Id="rId44" Type="http://schemas.openxmlformats.org/officeDocument/2006/relationships/image" Target="../media/image297.png"/><Relationship Id="rId52" Type="http://schemas.openxmlformats.org/officeDocument/2006/relationships/image" Target="../media/image256.png"/><Relationship Id="rId60" Type="http://schemas.openxmlformats.org/officeDocument/2006/relationships/image" Target="../media/image264.png"/><Relationship Id="rId65" Type="http://schemas.openxmlformats.org/officeDocument/2006/relationships/image" Target="../media/image269.svg"/><Relationship Id="rId73" Type="http://schemas.openxmlformats.org/officeDocument/2006/relationships/image" Target="../media/image275.svg"/><Relationship Id="rId78" Type="http://schemas.openxmlformats.org/officeDocument/2006/relationships/image" Target="../media/image301.png"/><Relationship Id="rId81" Type="http://schemas.openxmlformats.org/officeDocument/2006/relationships/image" Target="../media/image283.svg"/><Relationship Id="rId86" Type="http://schemas.openxmlformats.org/officeDocument/2006/relationships/image" Target="../media/image326.svg"/><Relationship Id="rId4" Type="http://schemas.openxmlformats.org/officeDocument/2006/relationships/image" Target="../media/image214.svg"/><Relationship Id="rId9" Type="http://schemas.openxmlformats.org/officeDocument/2006/relationships/image" Target="../media/image313.png"/><Relationship Id="rId13" Type="http://schemas.openxmlformats.org/officeDocument/2006/relationships/image" Target="../media/image223.png"/><Relationship Id="rId18" Type="http://schemas.openxmlformats.org/officeDocument/2006/relationships/image" Target="../media/image316.svg"/><Relationship Id="rId39" Type="http://schemas.openxmlformats.org/officeDocument/2006/relationships/image" Target="../media/image296.svg"/><Relationship Id="rId34" Type="http://schemas.openxmlformats.org/officeDocument/2006/relationships/image" Target="../media/image238.png"/><Relationship Id="rId50" Type="http://schemas.openxmlformats.org/officeDocument/2006/relationships/image" Target="../media/image254.png"/><Relationship Id="rId55" Type="http://schemas.openxmlformats.org/officeDocument/2006/relationships/image" Target="../media/image259.svg"/><Relationship Id="rId76" Type="http://schemas.openxmlformats.org/officeDocument/2006/relationships/image" Target="../media/image299.png"/><Relationship Id="rId7" Type="http://schemas.openxmlformats.org/officeDocument/2006/relationships/image" Target="../media/image217.png"/><Relationship Id="rId71" Type="http://schemas.openxmlformats.org/officeDocument/2006/relationships/image" Target="../media/image87.svg"/><Relationship Id="rId2" Type="http://schemas.openxmlformats.org/officeDocument/2006/relationships/notesSlide" Target="../notesSlides/notesSlide10.xml"/><Relationship Id="rId29" Type="http://schemas.openxmlformats.org/officeDocument/2006/relationships/image" Target="../media/image235.svg"/><Relationship Id="rId24" Type="http://schemas.openxmlformats.org/officeDocument/2006/relationships/image" Target="../media/image234.svg"/><Relationship Id="rId40" Type="http://schemas.openxmlformats.org/officeDocument/2006/relationships/image" Target="../media/image244.png"/><Relationship Id="rId45" Type="http://schemas.openxmlformats.org/officeDocument/2006/relationships/image" Target="../media/image298.svg"/><Relationship Id="rId66" Type="http://schemas.openxmlformats.org/officeDocument/2006/relationships/image" Target="../media/image270.png"/><Relationship Id="rId87" Type="http://schemas.openxmlformats.org/officeDocument/2006/relationships/image" Target="../media/image327.png"/><Relationship Id="rId61" Type="http://schemas.openxmlformats.org/officeDocument/2006/relationships/image" Target="../media/image265.svg"/><Relationship Id="rId82" Type="http://schemas.openxmlformats.org/officeDocument/2006/relationships/image" Target="../media/image284.svg"/><Relationship Id="rId19" Type="http://schemas.openxmlformats.org/officeDocument/2006/relationships/image" Target="../media/image317.png"/></Relationships>
</file>

<file path=ppt/slides/_rels/slide11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93.svg"/><Relationship Id="rId21" Type="http://schemas.openxmlformats.org/officeDocument/2006/relationships/image" Target="../media/image231.png"/><Relationship Id="rId42" Type="http://schemas.openxmlformats.org/officeDocument/2006/relationships/image" Target="../media/image246.png"/><Relationship Id="rId47" Type="http://schemas.openxmlformats.org/officeDocument/2006/relationships/image" Target="../media/image251.svg"/><Relationship Id="rId63" Type="http://schemas.openxmlformats.org/officeDocument/2006/relationships/image" Target="../media/image267.svg"/><Relationship Id="rId68" Type="http://schemas.openxmlformats.org/officeDocument/2006/relationships/image" Target="../media/image272.png"/><Relationship Id="rId84" Type="http://schemas.openxmlformats.org/officeDocument/2006/relationships/image" Target="../media/image304.svg"/><Relationship Id="rId89" Type="http://schemas.openxmlformats.org/officeDocument/2006/relationships/image" Target="../media/image335.png"/><Relationship Id="rId16" Type="http://schemas.openxmlformats.org/officeDocument/2006/relationships/image" Target="../media/image226.svg"/><Relationship Id="rId11" Type="http://schemas.openxmlformats.org/officeDocument/2006/relationships/image" Target="../media/image291.png"/><Relationship Id="rId32" Type="http://schemas.openxmlformats.org/officeDocument/2006/relationships/image" Target="../media/image236.png"/><Relationship Id="rId37" Type="http://schemas.openxmlformats.org/officeDocument/2006/relationships/image" Target="../media/image241.svg"/><Relationship Id="rId53" Type="http://schemas.openxmlformats.org/officeDocument/2006/relationships/image" Target="../media/image257.svg"/><Relationship Id="rId58" Type="http://schemas.openxmlformats.org/officeDocument/2006/relationships/image" Target="../media/image262.png"/><Relationship Id="rId74" Type="http://schemas.openxmlformats.org/officeDocument/2006/relationships/image" Target="../media/image276.png"/><Relationship Id="rId79" Type="http://schemas.openxmlformats.org/officeDocument/2006/relationships/image" Target="../media/image302.svg"/><Relationship Id="rId5" Type="http://schemas.openxmlformats.org/officeDocument/2006/relationships/image" Target="../media/image215.png"/><Relationship Id="rId90" Type="http://schemas.openxmlformats.org/officeDocument/2006/relationships/image" Target="../media/image336.svg"/><Relationship Id="rId95" Type="http://schemas.openxmlformats.org/officeDocument/2006/relationships/image" Target="../media/image341.png"/><Relationship Id="rId22" Type="http://schemas.openxmlformats.org/officeDocument/2006/relationships/image" Target="../media/image232.svg"/><Relationship Id="rId27" Type="http://schemas.openxmlformats.org/officeDocument/2006/relationships/image" Target="../media/image207.png"/><Relationship Id="rId43" Type="http://schemas.openxmlformats.org/officeDocument/2006/relationships/image" Target="../media/image247.svg"/><Relationship Id="rId48" Type="http://schemas.openxmlformats.org/officeDocument/2006/relationships/image" Target="../media/image252.png"/><Relationship Id="rId64" Type="http://schemas.openxmlformats.org/officeDocument/2006/relationships/image" Target="../media/image268.png"/><Relationship Id="rId69" Type="http://schemas.openxmlformats.org/officeDocument/2006/relationships/image" Target="../media/image273.svg"/><Relationship Id="rId8" Type="http://schemas.openxmlformats.org/officeDocument/2006/relationships/image" Target="../media/image218.svg"/><Relationship Id="rId51" Type="http://schemas.openxmlformats.org/officeDocument/2006/relationships/image" Target="../media/image255.svg"/><Relationship Id="rId72" Type="http://schemas.openxmlformats.org/officeDocument/2006/relationships/image" Target="../media/image274.png"/><Relationship Id="rId80" Type="http://schemas.openxmlformats.org/officeDocument/2006/relationships/image" Target="../media/image282.png"/><Relationship Id="rId85" Type="http://schemas.openxmlformats.org/officeDocument/2006/relationships/image" Target="../media/image331.png"/><Relationship Id="rId93" Type="http://schemas.openxmlformats.org/officeDocument/2006/relationships/image" Target="../media/image339.png"/><Relationship Id="rId3" Type="http://schemas.openxmlformats.org/officeDocument/2006/relationships/image" Target="../media/image213.png"/><Relationship Id="rId12" Type="http://schemas.openxmlformats.org/officeDocument/2006/relationships/image" Target="../media/image292.svg"/><Relationship Id="rId17" Type="http://schemas.openxmlformats.org/officeDocument/2006/relationships/image" Target="../media/image315.png"/><Relationship Id="rId25" Type="http://schemas.openxmlformats.org/officeDocument/2006/relationships/image" Target="../media/image209.png"/><Relationship Id="rId33" Type="http://schemas.openxmlformats.org/officeDocument/2006/relationships/image" Target="../media/image237.svg"/><Relationship Id="rId38" Type="http://schemas.openxmlformats.org/officeDocument/2006/relationships/image" Target="../media/image295.png"/><Relationship Id="rId46" Type="http://schemas.openxmlformats.org/officeDocument/2006/relationships/image" Target="../media/image250.png"/><Relationship Id="rId59" Type="http://schemas.openxmlformats.org/officeDocument/2006/relationships/image" Target="../media/image263.svg"/><Relationship Id="rId67" Type="http://schemas.openxmlformats.org/officeDocument/2006/relationships/image" Target="../media/image271.svg"/><Relationship Id="rId20" Type="http://schemas.openxmlformats.org/officeDocument/2006/relationships/image" Target="../media/image318.svg"/><Relationship Id="rId41" Type="http://schemas.openxmlformats.org/officeDocument/2006/relationships/image" Target="../media/image245.svg"/><Relationship Id="rId54" Type="http://schemas.openxmlformats.org/officeDocument/2006/relationships/image" Target="../media/image258.png"/><Relationship Id="rId62" Type="http://schemas.openxmlformats.org/officeDocument/2006/relationships/image" Target="../media/image266.png"/><Relationship Id="rId70" Type="http://schemas.openxmlformats.org/officeDocument/2006/relationships/image" Target="../media/image86.png"/><Relationship Id="rId75" Type="http://schemas.openxmlformats.org/officeDocument/2006/relationships/image" Target="../media/image277.svg"/><Relationship Id="rId83" Type="http://schemas.openxmlformats.org/officeDocument/2006/relationships/image" Target="../media/image303.png"/><Relationship Id="rId88" Type="http://schemas.openxmlformats.org/officeDocument/2006/relationships/image" Target="../media/image334.svg"/><Relationship Id="rId91" Type="http://schemas.openxmlformats.org/officeDocument/2006/relationships/image" Target="../media/image337.png"/><Relationship Id="rId96" Type="http://schemas.openxmlformats.org/officeDocument/2006/relationships/image" Target="../media/image342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6.svg"/><Relationship Id="rId15" Type="http://schemas.openxmlformats.org/officeDocument/2006/relationships/image" Target="../media/image225.png"/><Relationship Id="rId23" Type="http://schemas.openxmlformats.org/officeDocument/2006/relationships/image" Target="../media/image233.png"/><Relationship Id="rId28" Type="http://schemas.openxmlformats.org/officeDocument/2006/relationships/image" Target="../media/image208.svg"/><Relationship Id="rId36" Type="http://schemas.openxmlformats.org/officeDocument/2006/relationships/image" Target="../media/image240.png"/><Relationship Id="rId49" Type="http://schemas.openxmlformats.org/officeDocument/2006/relationships/image" Target="../media/image253.svg"/><Relationship Id="rId57" Type="http://schemas.openxmlformats.org/officeDocument/2006/relationships/image" Target="../media/image261.svg"/><Relationship Id="rId10" Type="http://schemas.openxmlformats.org/officeDocument/2006/relationships/image" Target="../media/image314.svg"/><Relationship Id="rId31" Type="http://schemas.openxmlformats.org/officeDocument/2006/relationships/image" Target="../media/image294.svg"/><Relationship Id="rId44" Type="http://schemas.openxmlformats.org/officeDocument/2006/relationships/image" Target="../media/image297.png"/><Relationship Id="rId52" Type="http://schemas.openxmlformats.org/officeDocument/2006/relationships/image" Target="../media/image256.png"/><Relationship Id="rId60" Type="http://schemas.openxmlformats.org/officeDocument/2006/relationships/image" Target="../media/image264.png"/><Relationship Id="rId65" Type="http://schemas.openxmlformats.org/officeDocument/2006/relationships/image" Target="../media/image269.svg"/><Relationship Id="rId73" Type="http://schemas.openxmlformats.org/officeDocument/2006/relationships/image" Target="../media/image275.svg"/><Relationship Id="rId78" Type="http://schemas.openxmlformats.org/officeDocument/2006/relationships/image" Target="../media/image301.png"/><Relationship Id="rId81" Type="http://schemas.openxmlformats.org/officeDocument/2006/relationships/image" Target="../media/image283.svg"/><Relationship Id="rId86" Type="http://schemas.openxmlformats.org/officeDocument/2006/relationships/image" Target="../media/image332.svg"/><Relationship Id="rId94" Type="http://schemas.openxmlformats.org/officeDocument/2006/relationships/image" Target="../media/image340.svg"/><Relationship Id="rId4" Type="http://schemas.openxmlformats.org/officeDocument/2006/relationships/image" Target="../media/image214.svg"/><Relationship Id="rId9" Type="http://schemas.openxmlformats.org/officeDocument/2006/relationships/image" Target="../media/image313.png"/><Relationship Id="rId13" Type="http://schemas.openxmlformats.org/officeDocument/2006/relationships/image" Target="../media/image223.png"/><Relationship Id="rId18" Type="http://schemas.openxmlformats.org/officeDocument/2006/relationships/image" Target="../media/image316.svg"/><Relationship Id="rId39" Type="http://schemas.openxmlformats.org/officeDocument/2006/relationships/image" Target="../media/image296.svg"/><Relationship Id="rId34" Type="http://schemas.openxmlformats.org/officeDocument/2006/relationships/image" Target="../media/image238.png"/><Relationship Id="rId50" Type="http://schemas.openxmlformats.org/officeDocument/2006/relationships/image" Target="../media/image254.png"/><Relationship Id="rId55" Type="http://schemas.openxmlformats.org/officeDocument/2006/relationships/image" Target="../media/image259.svg"/><Relationship Id="rId76" Type="http://schemas.openxmlformats.org/officeDocument/2006/relationships/image" Target="../media/image299.png"/><Relationship Id="rId7" Type="http://schemas.openxmlformats.org/officeDocument/2006/relationships/image" Target="../media/image217.png"/><Relationship Id="rId71" Type="http://schemas.openxmlformats.org/officeDocument/2006/relationships/image" Target="../media/image87.svg"/><Relationship Id="rId92" Type="http://schemas.openxmlformats.org/officeDocument/2006/relationships/image" Target="../media/image338.svg"/><Relationship Id="rId2" Type="http://schemas.openxmlformats.org/officeDocument/2006/relationships/notesSlide" Target="../notesSlides/notesSlide11.xml"/><Relationship Id="rId29" Type="http://schemas.openxmlformats.org/officeDocument/2006/relationships/image" Target="../media/image235.svg"/><Relationship Id="rId24" Type="http://schemas.openxmlformats.org/officeDocument/2006/relationships/image" Target="../media/image234.svg"/><Relationship Id="rId40" Type="http://schemas.openxmlformats.org/officeDocument/2006/relationships/image" Target="../media/image244.png"/><Relationship Id="rId45" Type="http://schemas.openxmlformats.org/officeDocument/2006/relationships/image" Target="../media/image298.svg"/><Relationship Id="rId66" Type="http://schemas.openxmlformats.org/officeDocument/2006/relationships/image" Target="../media/image270.png"/><Relationship Id="rId87" Type="http://schemas.openxmlformats.org/officeDocument/2006/relationships/image" Target="../media/image333.png"/><Relationship Id="rId61" Type="http://schemas.openxmlformats.org/officeDocument/2006/relationships/image" Target="../media/image265.svg"/><Relationship Id="rId82" Type="http://schemas.openxmlformats.org/officeDocument/2006/relationships/image" Target="../media/image284.svg"/><Relationship Id="rId19" Type="http://schemas.openxmlformats.org/officeDocument/2006/relationships/image" Target="../media/image317.png"/><Relationship Id="rId14" Type="http://schemas.openxmlformats.org/officeDocument/2006/relationships/image" Target="../media/image224.svg"/><Relationship Id="rId30" Type="http://schemas.openxmlformats.org/officeDocument/2006/relationships/image" Target="../media/image211.png"/><Relationship Id="rId35" Type="http://schemas.openxmlformats.org/officeDocument/2006/relationships/image" Target="../media/image239.svg"/><Relationship Id="rId56" Type="http://schemas.openxmlformats.org/officeDocument/2006/relationships/image" Target="../media/image260.png"/><Relationship Id="rId77" Type="http://schemas.openxmlformats.org/officeDocument/2006/relationships/image" Target="../media/image300.svg"/></Relationships>
</file>

<file path=ppt/slides/_rels/slide12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93.svg"/><Relationship Id="rId21" Type="http://schemas.openxmlformats.org/officeDocument/2006/relationships/image" Target="../media/image231.png"/><Relationship Id="rId42" Type="http://schemas.openxmlformats.org/officeDocument/2006/relationships/image" Target="../media/image246.png"/><Relationship Id="rId47" Type="http://schemas.openxmlformats.org/officeDocument/2006/relationships/image" Target="../media/image251.svg"/><Relationship Id="rId63" Type="http://schemas.openxmlformats.org/officeDocument/2006/relationships/image" Target="../media/image267.svg"/><Relationship Id="rId68" Type="http://schemas.openxmlformats.org/officeDocument/2006/relationships/image" Target="../media/image272.png"/><Relationship Id="rId84" Type="http://schemas.openxmlformats.org/officeDocument/2006/relationships/image" Target="../media/image304.svg"/><Relationship Id="rId89" Type="http://schemas.openxmlformats.org/officeDocument/2006/relationships/image" Target="../media/image347.png"/><Relationship Id="rId16" Type="http://schemas.openxmlformats.org/officeDocument/2006/relationships/image" Target="../media/image226.svg"/><Relationship Id="rId11" Type="http://schemas.openxmlformats.org/officeDocument/2006/relationships/image" Target="../media/image291.png"/><Relationship Id="rId32" Type="http://schemas.openxmlformats.org/officeDocument/2006/relationships/image" Target="../media/image236.png"/><Relationship Id="rId37" Type="http://schemas.openxmlformats.org/officeDocument/2006/relationships/image" Target="../media/image241.svg"/><Relationship Id="rId53" Type="http://schemas.openxmlformats.org/officeDocument/2006/relationships/image" Target="../media/image257.svg"/><Relationship Id="rId58" Type="http://schemas.openxmlformats.org/officeDocument/2006/relationships/image" Target="../media/image262.png"/><Relationship Id="rId74" Type="http://schemas.openxmlformats.org/officeDocument/2006/relationships/image" Target="../media/image276.png"/><Relationship Id="rId79" Type="http://schemas.openxmlformats.org/officeDocument/2006/relationships/image" Target="../media/image302.svg"/><Relationship Id="rId5" Type="http://schemas.openxmlformats.org/officeDocument/2006/relationships/image" Target="../media/image215.png"/><Relationship Id="rId90" Type="http://schemas.openxmlformats.org/officeDocument/2006/relationships/image" Target="../media/image348.svg"/><Relationship Id="rId14" Type="http://schemas.openxmlformats.org/officeDocument/2006/relationships/image" Target="../media/image224.svg"/><Relationship Id="rId22" Type="http://schemas.openxmlformats.org/officeDocument/2006/relationships/image" Target="../media/image232.svg"/><Relationship Id="rId27" Type="http://schemas.openxmlformats.org/officeDocument/2006/relationships/image" Target="../media/image207.png"/><Relationship Id="rId30" Type="http://schemas.openxmlformats.org/officeDocument/2006/relationships/image" Target="../media/image211.png"/><Relationship Id="rId35" Type="http://schemas.openxmlformats.org/officeDocument/2006/relationships/image" Target="../media/image239.svg"/><Relationship Id="rId43" Type="http://schemas.openxmlformats.org/officeDocument/2006/relationships/image" Target="../media/image247.svg"/><Relationship Id="rId48" Type="http://schemas.openxmlformats.org/officeDocument/2006/relationships/image" Target="../media/image252.png"/><Relationship Id="rId56" Type="http://schemas.openxmlformats.org/officeDocument/2006/relationships/image" Target="../media/image260.png"/><Relationship Id="rId64" Type="http://schemas.openxmlformats.org/officeDocument/2006/relationships/image" Target="../media/image268.png"/><Relationship Id="rId69" Type="http://schemas.openxmlformats.org/officeDocument/2006/relationships/image" Target="../media/image273.svg"/><Relationship Id="rId77" Type="http://schemas.openxmlformats.org/officeDocument/2006/relationships/image" Target="../media/image300.svg"/><Relationship Id="rId8" Type="http://schemas.openxmlformats.org/officeDocument/2006/relationships/image" Target="../media/image218.svg"/><Relationship Id="rId51" Type="http://schemas.openxmlformats.org/officeDocument/2006/relationships/image" Target="../media/image255.svg"/><Relationship Id="rId72" Type="http://schemas.openxmlformats.org/officeDocument/2006/relationships/image" Target="../media/image274.png"/><Relationship Id="rId80" Type="http://schemas.openxmlformats.org/officeDocument/2006/relationships/image" Target="../media/image282.png"/><Relationship Id="rId85" Type="http://schemas.openxmlformats.org/officeDocument/2006/relationships/image" Target="../media/image343.png"/><Relationship Id="rId3" Type="http://schemas.openxmlformats.org/officeDocument/2006/relationships/image" Target="../media/image213.png"/><Relationship Id="rId12" Type="http://schemas.openxmlformats.org/officeDocument/2006/relationships/image" Target="../media/image292.svg"/><Relationship Id="rId17" Type="http://schemas.openxmlformats.org/officeDocument/2006/relationships/image" Target="../media/image315.png"/><Relationship Id="rId25" Type="http://schemas.openxmlformats.org/officeDocument/2006/relationships/image" Target="../media/image209.png"/><Relationship Id="rId33" Type="http://schemas.openxmlformats.org/officeDocument/2006/relationships/image" Target="../media/image237.svg"/><Relationship Id="rId38" Type="http://schemas.openxmlformats.org/officeDocument/2006/relationships/image" Target="../media/image295.png"/><Relationship Id="rId46" Type="http://schemas.openxmlformats.org/officeDocument/2006/relationships/image" Target="../media/image250.png"/><Relationship Id="rId59" Type="http://schemas.openxmlformats.org/officeDocument/2006/relationships/image" Target="../media/image263.svg"/><Relationship Id="rId67" Type="http://schemas.openxmlformats.org/officeDocument/2006/relationships/image" Target="../media/image271.svg"/><Relationship Id="rId20" Type="http://schemas.openxmlformats.org/officeDocument/2006/relationships/image" Target="../media/image318.svg"/><Relationship Id="rId41" Type="http://schemas.openxmlformats.org/officeDocument/2006/relationships/image" Target="../media/image245.svg"/><Relationship Id="rId54" Type="http://schemas.openxmlformats.org/officeDocument/2006/relationships/image" Target="../media/image258.png"/><Relationship Id="rId62" Type="http://schemas.openxmlformats.org/officeDocument/2006/relationships/image" Target="../media/image266.png"/><Relationship Id="rId70" Type="http://schemas.openxmlformats.org/officeDocument/2006/relationships/image" Target="../media/image86.png"/><Relationship Id="rId75" Type="http://schemas.openxmlformats.org/officeDocument/2006/relationships/image" Target="../media/image277.svg"/><Relationship Id="rId83" Type="http://schemas.openxmlformats.org/officeDocument/2006/relationships/image" Target="../media/image303.png"/><Relationship Id="rId88" Type="http://schemas.openxmlformats.org/officeDocument/2006/relationships/image" Target="../media/image346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6.svg"/><Relationship Id="rId15" Type="http://schemas.openxmlformats.org/officeDocument/2006/relationships/image" Target="../media/image225.png"/><Relationship Id="rId23" Type="http://schemas.openxmlformats.org/officeDocument/2006/relationships/image" Target="../media/image233.png"/><Relationship Id="rId28" Type="http://schemas.openxmlformats.org/officeDocument/2006/relationships/image" Target="../media/image208.svg"/><Relationship Id="rId36" Type="http://schemas.openxmlformats.org/officeDocument/2006/relationships/image" Target="../media/image240.png"/><Relationship Id="rId49" Type="http://schemas.openxmlformats.org/officeDocument/2006/relationships/image" Target="../media/image253.svg"/><Relationship Id="rId57" Type="http://schemas.openxmlformats.org/officeDocument/2006/relationships/image" Target="../media/image261.svg"/><Relationship Id="rId10" Type="http://schemas.openxmlformats.org/officeDocument/2006/relationships/image" Target="../media/image314.svg"/><Relationship Id="rId31" Type="http://schemas.openxmlformats.org/officeDocument/2006/relationships/image" Target="../media/image294.svg"/><Relationship Id="rId44" Type="http://schemas.openxmlformats.org/officeDocument/2006/relationships/image" Target="../media/image297.png"/><Relationship Id="rId52" Type="http://schemas.openxmlformats.org/officeDocument/2006/relationships/image" Target="../media/image256.png"/><Relationship Id="rId60" Type="http://schemas.openxmlformats.org/officeDocument/2006/relationships/image" Target="../media/image264.png"/><Relationship Id="rId65" Type="http://schemas.openxmlformats.org/officeDocument/2006/relationships/image" Target="../media/image269.svg"/><Relationship Id="rId73" Type="http://schemas.openxmlformats.org/officeDocument/2006/relationships/image" Target="../media/image275.svg"/><Relationship Id="rId78" Type="http://schemas.openxmlformats.org/officeDocument/2006/relationships/image" Target="../media/image301.png"/><Relationship Id="rId81" Type="http://schemas.openxmlformats.org/officeDocument/2006/relationships/image" Target="../media/image283.svg"/><Relationship Id="rId86" Type="http://schemas.openxmlformats.org/officeDocument/2006/relationships/image" Target="../media/image344.svg"/><Relationship Id="rId4" Type="http://schemas.openxmlformats.org/officeDocument/2006/relationships/image" Target="../media/image214.svg"/><Relationship Id="rId9" Type="http://schemas.openxmlformats.org/officeDocument/2006/relationships/image" Target="../media/image313.png"/><Relationship Id="rId13" Type="http://schemas.openxmlformats.org/officeDocument/2006/relationships/image" Target="../media/image223.png"/><Relationship Id="rId18" Type="http://schemas.openxmlformats.org/officeDocument/2006/relationships/image" Target="../media/image316.svg"/><Relationship Id="rId39" Type="http://schemas.openxmlformats.org/officeDocument/2006/relationships/image" Target="../media/image296.svg"/><Relationship Id="rId34" Type="http://schemas.openxmlformats.org/officeDocument/2006/relationships/image" Target="../media/image238.png"/><Relationship Id="rId50" Type="http://schemas.openxmlformats.org/officeDocument/2006/relationships/image" Target="../media/image254.png"/><Relationship Id="rId55" Type="http://schemas.openxmlformats.org/officeDocument/2006/relationships/image" Target="../media/image259.svg"/><Relationship Id="rId76" Type="http://schemas.openxmlformats.org/officeDocument/2006/relationships/image" Target="../media/image299.png"/><Relationship Id="rId7" Type="http://schemas.openxmlformats.org/officeDocument/2006/relationships/image" Target="../media/image217.png"/><Relationship Id="rId71" Type="http://schemas.openxmlformats.org/officeDocument/2006/relationships/image" Target="../media/image87.svg"/><Relationship Id="rId2" Type="http://schemas.openxmlformats.org/officeDocument/2006/relationships/notesSlide" Target="../notesSlides/notesSlide12.xml"/><Relationship Id="rId29" Type="http://schemas.openxmlformats.org/officeDocument/2006/relationships/image" Target="../media/image235.svg"/><Relationship Id="rId24" Type="http://schemas.openxmlformats.org/officeDocument/2006/relationships/image" Target="../media/image234.svg"/><Relationship Id="rId40" Type="http://schemas.openxmlformats.org/officeDocument/2006/relationships/image" Target="../media/image244.png"/><Relationship Id="rId45" Type="http://schemas.openxmlformats.org/officeDocument/2006/relationships/image" Target="../media/image298.svg"/><Relationship Id="rId66" Type="http://schemas.openxmlformats.org/officeDocument/2006/relationships/image" Target="../media/image270.png"/><Relationship Id="rId87" Type="http://schemas.openxmlformats.org/officeDocument/2006/relationships/image" Target="../media/image345.png"/><Relationship Id="rId61" Type="http://schemas.openxmlformats.org/officeDocument/2006/relationships/image" Target="../media/image265.svg"/><Relationship Id="rId82" Type="http://schemas.openxmlformats.org/officeDocument/2006/relationships/image" Target="../media/image284.svg"/><Relationship Id="rId19" Type="http://schemas.openxmlformats.org/officeDocument/2006/relationships/image" Target="../media/image317.png"/></Relationships>
</file>

<file path=ppt/slides/_rels/slide13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93.svg"/><Relationship Id="rId21" Type="http://schemas.openxmlformats.org/officeDocument/2006/relationships/image" Target="../media/image231.png"/><Relationship Id="rId42" Type="http://schemas.openxmlformats.org/officeDocument/2006/relationships/image" Target="../media/image246.png"/><Relationship Id="rId47" Type="http://schemas.openxmlformats.org/officeDocument/2006/relationships/image" Target="../media/image251.svg"/><Relationship Id="rId63" Type="http://schemas.openxmlformats.org/officeDocument/2006/relationships/image" Target="../media/image267.svg"/><Relationship Id="rId68" Type="http://schemas.openxmlformats.org/officeDocument/2006/relationships/image" Target="../media/image272.png"/><Relationship Id="rId84" Type="http://schemas.openxmlformats.org/officeDocument/2006/relationships/image" Target="../media/image304.svg"/><Relationship Id="rId89" Type="http://schemas.openxmlformats.org/officeDocument/2006/relationships/image" Target="../media/image353.png"/><Relationship Id="rId16" Type="http://schemas.openxmlformats.org/officeDocument/2006/relationships/image" Target="../media/image226.svg"/><Relationship Id="rId11" Type="http://schemas.openxmlformats.org/officeDocument/2006/relationships/image" Target="../media/image291.png"/><Relationship Id="rId32" Type="http://schemas.openxmlformats.org/officeDocument/2006/relationships/image" Target="../media/image236.png"/><Relationship Id="rId37" Type="http://schemas.openxmlformats.org/officeDocument/2006/relationships/image" Target="../media/image241.svg"/><Relationship Id="rId53" Type="http://schemas.openxmlformats.org/officeDocument/2006/relationships/image" Target="../media/image257.svg"/><Relationship Id="rId58" Type="http://schemas.openxmlformats.org/officeDocument/2006/relationships/image" Target="../media/image262.png"/><Relationship Id="rId74" Type="http://schemas.openxmlformats.org/officeDocument/2006/relationships/image" Target="../media/image276.png"/><Relationship Id="rId79" Type="http://schemas.openxmlformats.org/officeDocument/2006/relationships/image" Target="../media/image302.svg"/><Relationship Id="rId5" Type="http://schemas.openxmlformats.org/officeDocument/2006/relationships/image" Target="../media/image215.png"/><Relationship Id="rId14" Type="http://schemas.openxmlformats.org/officeDocument/2006/relationships/image" Target="../media/image224.svg"/><Relationship Id="rId22" Type="http://schemas.openxmlformats.org/officeDocument/2006/relationships/image" Target="../media/image232.svg"/><Relationship Id="rId27" Type="http://schemas.openxmlformats.org/officeDocument/2006/relationships/image" Target="../media/image207.png"/><Relationship Id="rId30" Type="http://schemas.openxmlformats.org/officeDocument/2006/relationships/image" Target="../media/image211.png"/><Relationship Id="rId35" Type="http://schemas.openxmlformats.org/officeDocument/2006/relationships/image" Target="../media/image239.svg"/><Relationship Id="rId43" Type="http://schemas.openxmlformats.org/officeDocument/2006/relationships/image" Target="../media/image247.svg"/><Relationship Id="rId48" Type="http://schemas.openxmlformats.org/officeDocument/2006/relationships/image" Target="../media/image252.png"/><Relationship Id="rId56" Type="http://schemas.openxmlformats.org/officeDocument/2006/relationships/image" Target="../media/image260.png"/><Relationship Id="rId64" Type="http://schemas.openxmlformats.org/officeDocument/2006/relationships/image" Target="../media/image268.png"/><Relationship Id="rId69" Type="http://schemas.openxmlformats.org/officeDocument/2006/relationships/image" Target="../media/image273.svg"/><Relationship Id="rId77" Type="http://schemas.openxmlformats.org/officeDocument/2006/relationships/image" Target="../media/image300.svg"/><Relationship Id="rId8" Type="http://schemas.openxmlformats.org/officeDocument/2006/relationships/image" Target="../media/image218.svg"/><Relationship Id="rId51" Type="http://schemas.openxmlformats.org/officeDocument/2006/relationships/image" Target="../media/image255.svg"/><Relationship Id="rId72" Type="http://schemas.openxmlformats.org/officeDocument/2006/relationships/image" Target="../media/image274.png"/><Relationship Id="rId80" Type="http://schemas.openxmlformats.org/officeDocument/2006/relationships/image" Target="../media/image282.png"/><Relationship Id="rId85" Type="http://schemas.openxmlformats.org/officeDocument/2006/relationships/image" Target="../media/image349.png"/><Relationship Id="rId3" Type="http://schemas.openxmlformats.org/officeDocument/2006/relationships/image" Target="../media/image213.png"/><Relationship Id="rId12" Type="http://schemas.openxmlformats.org/officeDocument/2006/relationships/image" Target="../media/image292.svg"/><Relationship Id="rId17" Type="http://schemas.openxmlformats.org/officeDocument/2006/relationships/image" Target="../media/image315.png"/><Relationship Id="rId25" Type="http://schemas.openxmlformats.org/officeDocument/2006/relationships/image" Target="../media/image209.png"/><Relationship Id="rId33" Type="http://schemas.openxmlformats.org/officeDocument/2006/relationships/image" Target="../media/image237.svg"/><Relationship Id="rId38" Type="http://schemas.openxmlformats.org/officeDocument/2006/relationships/image" Target="../media/image295.png"/><Relationship Id="rId46" Type="http://schemas.openxmlformats.org/officeDocument/2006/relationships/image" Target="../media/image250.png"/><Relationship Id="rId59" Type="http://schemas.openxmlformats.org/officeDocument/2006/relationships/image" Target="../media/image263.svg"/><Relationship Id="rId67" Type="http://schemas.openxmlformats.org/officeDocument/2006/relationships/image" Target="../media/image271.svg"/><Relationship Id="rId20" Type="http://schemas.openxmlformats.org/officeDocument/2006/relationships/image" Target="../media/image318.svg"/><Relationship Id="rId41" Type="http://schemas.openxmlformats.org/officeDocument/2006/relationships/image" Target="../media/image245.svg"/><Relationship Id="rId54" Type="http://schemas.openxmlformats.org/officeDocument/2006/relationships/image" Target="../media/image258.png"/><Relationship Id="rId62" Type="http://schemas.openxmlformats.org/officeDocument/2006/relationships/image" Target="../media/image266.png"/><Relationship Id="rId70" Type="http://schemas.openxmlformats.org/officeDocument/2006/relationships/image" Target="../media/image86.png"/><Relationship Id="rId75" Type="http://schemas.openxmlformats.org/officeDocument/2006/relationships/image" Target="../media/image277.svg"/><Relationship Id="rId83" Type="http://schemas.openxmlformats.org/officeDocument/2006/relationships/image" Target="../media/image303.png"/><Relationship Id="rId88" Type="http://schemas.openxmlformats.org/officeDocument/2006/relationships/image" Target="../media/image352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6.svg"/><Relationship Id="rId15" Type="http://schemas.openxmlformats.org/officeDocument/2006/relationships/image" Target="../media/image225.png"/><Relationship Id="rId23" Type="http://schemas.openxmlformats.org/officeDocument/2006/relationships/image" Target="../media/image233.png"/><Relationship Id="rId28" Type="http://schemas.openxmlformats.org/officeDocument/2006/relationships/image" Target="../media/image208.svg"/><Relationship Id="rId36" Type="http://schemas.openxmlformats.org/officeDocument/2006/relationships/image" Target="../media/image240.png"/><Relationship Id="rId49" Type="http://schemas.openxmlformats.org/officeDocument/2006/relationships/image" Target="../media/image253.svg"/><Relationship Id="rId57" Type="http://schemas.openxmlformats.org/officeDocument/2006/relationships/image" Target="../media/image261.svg"/><Relationship Id="rId10" Type="http://schemas.openxmlformats.org/officeDocument/2006/relationships/image" Target="../media/image314.svg"/><Relationship Id="rId31" Type="http://schemas.openxmlformats.org/officeDocument/2006/relationships/image" Target="../media/image294.svg"/><Relationship Id="rId44" Type="http://schemas.openxmlformats.org/officeDocument/2006/relationships/image" Target="../media/image297.png"/><Relationship Id="rId52" Type="http://schemas.openxmlformats.org/officeDocument/2006/relationships/image" Target="../media/image256.png"/><Relationship Id="rId60" Type="http://schemas.openxmlformats.org/officeDocument/2006/relationships/image" Target="../media/image264.png"/><Relationship Id="rId65" Type="http://schemas.openxmlformats.org/officeDocument/2006/relationships/image" Target="../media/image269.svg"/><Relationship Id="rId73" Type="http://schemas.openxmlformats.org/officeDocument/2006/relationships/image" Target="../media/image275.svg"/><Relationship Id="rId78" Type="http://schemas.openxmlformats.org/officeDocument/2006/relationships/image" Target="../media/image301.png"/><Relationship Id="rId81" Type="http://schemas.openxmlformats.org/officeDocument/2006/relationships/image" Target="../media/image283.svg"/><Relationship Id="rId86" Type="http://schemas.openxmlformats.org/officeDocument/2006/relationships/image" Target="../media/image350.svg"/><Relationship Id="rId4" Type="http://schemas.openxmlformats.org/officeDocument/2006/relationships/image" Target="../media/image214.svg"/><Relationship Id="rId9" Type="http://schemas.openxmlformats.org/officeDocument/2006/relationships/image" Target="../media/image313.png"/><Relationship Id="rId13" Type="http://schemas.openxmlformats.org/officeDocument/2006/relationships/image" Target="../media/image223.png"/><Relationship Id="rId18" Type="http://schemas.openxmlformats.org/officeDocument/2006/relationships/image" Target="../media/image316.svg"/><Relationship Id="rId39" Type="http://schemas.openxmlformats.org/officeDocument/2006/relationships/image" Target="../media/image296.svg"/><Relationship Id="rId34" Type="http://schemas.openxmlformats.org/officeDocument/2006/relationships/image" Target="../media/image238.png"/><Relationship Id="rId50" Type="http://schemas.openxmlformats.org/officeDocument/2006/relationships/image" Target="../media/image254.png"/><Relationship Id="rId55" Type="http://schemas.openxmlformats.org/officeDocument/2006/relationships/image" Target="../media/image259.svg"/><Relationship Id="rId76" Type="http://schemas.openxmlformats.org/officeDocument/2006/relationships/image" Target="../media/image299.png"/><Relationship Id="rId7" Type="http://schemas.openxmlformats.org/officeDocument/2006/relationships/image" Target="../media/image217.png"/><Relationship Id="rId71" Type="http://schemas.openxmlformats.org/officeDocument/2006/relationships/image" Target="../media/image87.svg"/><Relationship Id="rId2" Type="http://schemas.openxmlformats.org/officeDocument/2006/relationships/notesSlide" Target="../notesSlides/notesSlide13.xml"/><Relationship Id="rId29" Type="http://schemas.openxmlformats.org/officeDocument/2006/relationships/image" Target="../media/image235.svg"/><Relationship Id="rId24" Type="http://schemas.openxmlformats.org/officeDocument/2006/relationships/image" Target="../media/image234.svg"/><Relationship Id="rId40" Type="http://schemas.openxmlformats.org/officeDocument/2006/relationships/image" Target="../media/image244.png"/><Relationship Id="rId45" Type="http://schemas.openxmlformats.org/officeDocument/2006/relationships/image" Target="../media/image298.svg"/><Relationship Id="rId66" Type="http://schemas.openxmlformats.org/officeDocument/2006/relationships/image" Target="../media/image270.png"/><Relationship Id="rId87" Type="http://schemas.openxmlformats.org/officeDocument/2006/relationships/image" Target="../media/image351.png"/><Relationship Id="rId61" Type="http://schemas.openxmlformats.org/officeDocument/2006/relationships/image" Target="../media/image265.svg"/><Relationship Id="rId82" Type="http://schemas.openxmlformats.org/officeDocument/2006/relationships/image" Target="../media/image284.svg"/><Relationship Id="rId19" Type="http://schemas.openxmlformats.org/officeDocument/2006/relationships/image" Target="../media/image317.png"/></Relationships>
</file>

<file path=ppt/slides/_rels/slide14.xml.rels><?xml version="1.0" encoding="UTF-8" standalone="yes"?>
<Relationships xmlns="http://schemas.openxmlformats.org/package/2006/relationships"><Relationship Id="rId26" Type="http://schemas.openxmlformats.org/officeDocument/2006/relationships/image" Target="../media/image355.svg"/><Relationship Id="rId21" Type="http://schemas.openxmlformats.org/officeDocument/2006/relationships/image" Target="../media/image231.png"/><Relationship Id="rId42" Type="http://schemas.openxmlformats.org/officeDocument/2006/relationships/image" Target="../media/image246.png"/><Relationship Id="rId47" Type="http://schemas.openxmlformats.org/officeDocument/2006/relationships/image" Target="../media/image251.svg"/><Relationship Id="rId63" Type="http://schemas.openxmlformats.org/officeDocument/2006/relationships/image" Target="../media/image267.svg"/><Relationship Id="rId68" Type="http://schemas.openxmlformats.org/officeDocument/2006/relationships/image" Target="../media/image272.png"/><Relationship Id="rId84" Type="http://schemas.openxmlformats.org/officeDocument/2006/relationships/image" Target="../media/image361.svg"/><Relationship Id="rId89" Type="http://schemas.openxmlformats.org/officeDocument/2006/relationships/image" Target="../media/image366.png"/><Relationship Id="rId16" Type="http://schemas.openxmlformats.org/officeDocument/2006/relationships/image" Target="../media/image226.svg"/><Relationship Id="rId11" Type="http://schemas.openxmlformats.org/officeDocument/2006/relationships/image" Target="../media/image291.png"/><Relationship Id="rId32" Type="http://schemas.openxmlformats.org/officeDocument/2006/relationships/image" Target="../media/image236.png"/><Relationship Id="rId37" Type="http://schemas.openxmlformats.org/officeDocument/2006/relationships/image" Target="../media/image241.svg"/><Relationship Id="rId53" Type="http://schemas.openxmlformats.org/officeDocument/2006/relationships/image" Target="../media/image257.svg"/><Relationship Id="rId58" Type="http://schemas.openxmlformats.org/officeDocument/2006/relationships/image" Target="../media/image262.png"/><Relationship Id="rId74" Type="http://schemas.openxmlformats.org/officeDocument/2006/relationships/image" Target="../media/image276.png"/><Relationship Id="rId79" Type="http://schemas.openxmlformats.org/officeDocument/2006/relationships/image" Target="../media/image359.svg"/><Relationship Id="rId5" Type="http://schemas.openxmlformats.org/officeDocument/2006/relationships/image" Target="../media/image215.png"/><Relationship Id="rId90" Type="http://schemas.openxmlformats.org/officeDocument/2006/relationships/image" Target="../media/image367.svg"/><Relationship Id="rId95" Type="http://schemas.openxmlformats.org/officeDocument/2006/relationships/image" Target="../media/image372.png"/><Relationship Id="rId22" Type="http://schemas.openxmlformats.org/officeDocument/2006/relationships/image" Target="../media/image232.svg"/><Relationship Id="rId27" Type="http://schemas.openxmlformats.org/officeDocument/2006/relationships/image" Target="../media/image207.png"/><Relationship Id="rId43" Type="http://schemas.openxmlformats.org/officeDocument/2006/relationships/image" Target="../media/image247.svg"/><Relationship Id="rId48" Type="http://schemas.openxmlformats.org/officeDocument/2006/relationships/image" Target="../media/image252.png"/><Relationship Id="rId64" Type="http://schemas.openxmlformats.org/officeDocument/2006/relationships/image" Target="../media/image268.png"/><Relationship Id="rId69" Type="http://schemas.openxmlformats.org/officeDocument/2006/relationships/image" Target="../media/image273.svg"/><Relationship Id="rId80" Type="http://schemas.openxmlformats.org/officeDocument/2006/relationships/image" Target="../media/image282.png"/><Relationship Id="rId85" Type="http://schemas.openxmlformats.org/officeDocument/2006/relationships/image" Target="../media/image362.png"/><Relationship Id="rId3" Type="http://schemas.openxmlformats.org/officeDocument/2006/relationships/image" Target="../media/image213.png"/><Relationship Id="rId12" Type="http://schemas.openxmlformats.org/officeDocument/2006/relationships/image" Target="../media/image292.svg"/><Relationship Id="rId17" Type="http://schemas.openxmlformats.org/officeDocument/2006/relationships/image" Target="../media/image315.png"/><Relationship Id="rId25" Type="http://schemas.openxmlformats.org/officeDocument/2006/relationships/image" Target="../media/image354.png"/><Relationship Id="rId33" Type="http://schemas.openxmlformats.org/officeDocument/2006/relationships/image" Target="../media/image237.svg"/><Relationship Id="rId38" Type="http://schemas.openxmlformats.org/officeDocument/2006/relationships/image" Target="../media/image295.png"/><Relationship Id="rId46" Type="http://schemas.openxmlformats.org/officeDocument/2006/relationships/image" Target="../media/image250.png"/><Relationship Id="rId59" Type="http://schemas.openxmlformats.org/officeDocument/2006/relationships/image" Target="../media/image263.svg"/><Relationship Id="rId67" Type="http://schemas.openxmlformats.org/officeDocument/2006/relationships/image" Target="../media/image271.svg"/><Relationship Id="rId20" Type="http://schemas.openxmlformats.org/officeDocument/2006/relationships/image" Target="../media/image318.svg"/><Relationship Id="rId41" Type="http://schemas.openxmlformats.org/officeDocument/2006/relationships/image" Target="../media/image245.svg"/><Relationship Id="rId54" Type="http://schemas.openxmlformats.org/officeDocument/2006/relationships/image" Target="../media/image258.png"/><Relationship Id="rId62" Type="http://schemas.openxmlformats.org/officeDocument/2006/relationships/image" Target="../media/image266.png"/><Relationship Id="rId70" Type="http://schemas.openxmlformats.org/officeDocument/2006/relationships/image" Target="../media/image86.png"/><Relationship Id="rId75" Type="http://schemas.openxmlformats.org/officeDocument/2006/relationships/image" Target="../media/image277.svg"/><Relationship Id="rId83" Type="http://schemas.openxmlformats.org/officeDocument/2006/relationships/image" Target="../media/image360.png"/><Relationship Id="rId88" Type="http://schemas.openxmlformats.org/officeDocument/2006/relationships/image" Target="../media/image365.svg"/><Relationship Id="rId91" Type="http://schemas.openxmlformats.org/officeDocument/2006/relationships/image" Target="../media/image368.png"/><Relationship Id="rId96" Type="http://schemas.openxmlformats.org/officeDocument/2006/relationships/image" Target="../media/image373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6.svg"/><Relationship Id="rId15" Type="http://schemas.openxmlformats.org/officeDocument/2006/relationships/image" Target="../media/image225.png"/><Relationship Id="rId23" Type="http://schemas.openxmlformats.org/officeDocument/2006/relationships/image" Target="../media/image233.png"/><Relationship Id="rId28" Type="http://schemas.openxmlformats.org/officeDocument/2006/relationships/image" Target="../media/image208.svg"/><Relationship Id="rId36" Type="http://schemas.openxmlformats.org/officeDocument/2006/relationships/image" Target="../media/image240.png"/><Relationship Id="rId49" Type="http://schemas.openxmlformats.org/officeDocument/2006/relationships/image" Target="../media/image253.svg"/><Relationship Id="rId57" Type="http://schemas.openxmlformats.org/officeDocument/2006/relationships/image" Target="../media/image261.svg"/><Relationship Id="rId10" Type="http://schemas.openxmlformats.org/officeDocument/2006/relationships/image" Target="../media/image314.svg"/><Relationship Id="rId31" Type="http://schemas.openxmlformats.org/officeDocument/2006/relationships/image" Target="../media/image357.svg"/><Relationship Id="rId44" Type="http://schemas.openxmlformats.org/officeDocument/2006/relationships/image" Target="../media/image297.png"/><Relationship Id="rId52" Type="http://schemas.openxmlformats.org/officeDocument/2006/relationships/image" Target="../media/image256.png"/><Relationship Id="rId60" Type="http://schemas.openxmlformats.org/officeDocument/2006/relationships/image" Target="../media/image264.png"/><Relationship Id="rId65" Type="http://schemas.openxmlformats.org/officeDocument/2006/relationships/image" Target="../media/image269.svg"/><Relationship Id="rId73" Type="http://schemas.openxmlformats.org/officeDocument/2006/relationships/image" Target="../media/image275.svg"/><Relationship Id="rId78" Type="http://schemas.openxmlformats.org/officeDocument/2006/relationships/image" Target="../media/image358.png"/><Relationship Id="rId81" Type="http://schemas.openxmlformats.org/officeDocument/2006/relationships/image" Target="../media/image283.svg"/><Relationship Id="rId86" Type="http://schemas.openxmlformats.org/officeDocument/2006/relationships/image" Target="../media/image363.svg"/><Relationship Id="rId94" Type="http://schemas.openxmlformats.org/officeDocument/2006/relationships/image" Target="../media/image371.svg"/><Relationship Id="rId4" Type="http://schemas.openxmlformats.org/officeDocument/2006/relationships/image" Target="../media/image214.svg"/><Relationship Id="rId9" Type="http://schemas.openxmlformats.org/officeDocument/2006/relationships/image" Target="../media/image313.png"/><Relationship Id="rId13" Type="http://schemas.openxmlformats.org/officeDocument/2006/relationships/image" Target="../media/image223.png"/><Relationship Id="rId18" Type="http://schemas.openxmlformats.org/officeDocument/2006/relationships/image" Target="../media/image316.svg"/><Relationship Id="rId39" Type="http://schemas.openxmlformats.org/officeDocument/2006/relationships/image" Target="../media/image296.svg"/><Relationship Id="rId34" Type="http://schemas.openxmlformats.org/officeDocument/2006/relationships/image" Target="../media/image238.png"/><Relationship Id="rId50" Type="http://schemas.openxmlformats.org/officeDocument/2006/relationships/image" Target="../media/image254.png"/><Relationship Id="rId55" Type="http://schemas.openxmlformats.org/officeDocument/2006/relationships/image" Target="../media/image259.svg"/><Relationship Id="rId76" Type="http://schemas.openxmlformats.org/officeDocument/2006/relationships/image" Target="../media/image299.png"/><Relationship Id="rId97" Type="http://schemas.openxmlformats.org/officeDocument/2006/relationships/image" Target="../media/image374.png"/><Relationship Id="rId7" Type="http://schemas.openxmlformats.org/officeDocument/2006/relationships/image" Target="../media/image217.png"/><Relationship Id="rId71" Type="http://schemas.openxmlformats.org/officeDocument/2006/relationships/image" Target="../media/image87.svg"/><Relationship Id="rId92" Type="http://schemas.openxmlformats.org/officeDocument/2006/relationships/image" Target="../media/image369.svg"/><Relationship Id="rId2" Type="http://schemas.openxmlformats.org/officeDocument/2006/relationships/notesSlide" Target="../notesSlides/notesSlide14.xml"/><Relationship Id="rId29" Type="http://schemas.openxmlformats.org/officeDocument/2006/relationships/image" Target="../media/image235.svg"/><Relationship Id="rId24" Type="http://schemas.openxmlformats.org/officeDocument/2006/relationships/image" Target="../media/image234.svg"/><Relationship Id="rId40" Type="http://schemas.openxmlformats.org/officeDocument/2006/relationships/image" Target="../media/image244.png"/><Relationship Id="rId45" Type="http://schemas.openxmlformats.org/officeDocument/2006/relationships/image" Target="../media/image298.svg"/><Relationship Id="rId66" Type="http://schemas.openxmlformats.org/officeDocument/2006/relationships/image" Target="../media/image270.png"/><Relationship Id="rId87" Type="http://schemas.openxmlformats.org/officeDocument/2006/relationships/image" Target="../media/image364.png"/><Relationship Id="rId61" Type="http://schemas.openxmlformats.org/officeDocument/2006/relationships/image" Target="../media/image265.svg"/><Relationship Id="rId82" Type="http://schemas.openxmlformats.org/officeDocument/2006/relationships/image" Target="../media/image284.svg"/><Relationship Id="rId19" Type="http://schemas.openxmlformats.org/officeDocument/2006/relationships/image" Target="../media/image317.png"/><Relationship Id="rId14" Type="http://schemas.openxmlformats.org/officeDocument/2006/relationships/image" Target="../media/image224.svg"/><Relationship Id="rId30" Type="http://schemas.openxmlformats.org/officeDocument/2006/relationships/image" Target="../media/image356.png"/><Relationship Id="rId35" Type="http://schemas.openxmlformats.org/officeDocument/2006/relationships/image" Target="../media/image239.svg"/><Relationship Id="rId56" Type="http://schemas.openxmlformats.org/officeDocument/2006/relationships/image" Target="../media/image260.png"/><Relationship Id="rId77" Type="http://schemas.openxmlformats.org/officeDocument/2006/relationships/image" Target="../media/image300.svg"/><Relationship Id="rId8" Type="http://schemas.openxmlformats.org/officeDocument/2006/relationships/image" Target="../media/image218.svg"/><Relationship Id="rId51" Type="http://schemas.openxmlformats.org/officeDocument/2006/relationships/image" Target="../media/image255.svg"/><Relationship Id="rId72" Type="http://schemas.openxmlformats.org/officeDocument/2006/relationships/image" Target="../media/image274.png"/><Relationship Id="rId93" Type="http://schemas.openxmlformats.org/officeDocument/2006/relationships/image" Target="../media/image370.png"/><Relationship Id="rId98" Type="http://schemas.openxmlformats.org/officeDocument/2006/relationships/image" Target="../media/image375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6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7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8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9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13" Type="http://schemas.openxmlformats.org/officeDocument/2006/relationships/image" Target="../media/image117.svg"/><Relationship Id="rId3" Type="http://schemas.openxmlformats.org/officeDocument/2006/relationships/image" Target="../media/image107.png"/><Relationship Id="rId7" Type="http://schemas.openxmlformats.org/officeDocument/2006/relationships/image" Target="../media/image111.svg"/><Relationship Id="rId12" Type="http://schemas.openxmlformats.org/officeDocument/2006/relationships/image" Target="../media/image116.png"/><Relationship Id="rId17" Type="http://schemas.openxmlformats.org/officeDocument/2006/relationships/image" Target="../media/image121.sv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0.png"/><Relationship Id="rId11" Type="http://schemas.openxmlformats.org/officeDocument/2006/relationships/image" Target="../media/image115.svg"/><Relationship Id="rId5" Type="http://schemas.openxmlformats.org/officeDocument/2006/relationships/image" Target="../media/image109.svg"/><Relationship Id="rId15" Type="http://schemas.openxmlformats.org/officeDocument/2006/relationships/image" Target="../media/image119.svg"/><Relationship Id="rId10" Type="http://schemas.openxmlformats.org/officeDocument/2006/relationships/image" Target="../media/image114.png"/><Relationship Id="rId4" Type="http://schemas.openxmlformats.org/officeDocument/2006/relationships/image" Target="../media/image108.png"/><Relationship Id="rId9" Type="http://schemas.openxmlformats.org/officeDocument/2006/relationships/image" Target="../media/image113.svg"/><Relationship Id="rId14" Type="http://schemas.openxmlformats.org/officeDocument/2006/relationships/image" Target="../media/image11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1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2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3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4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5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6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7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8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9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6" Type="http://schemas.openxmlformats.org/officeDocument/2006/relationships/image" Target="../media/image407.svg"/><Relationship Id="rId21" Type="http://schemas.openxmlformats.org/officeDocument/2006/relationships/image" Target="../media/image404.png"/><Relationship Id="rId42" Type="http://schemas.openxmlformats.org/officeDocument/2006/relationships/image" Target="../media/image420.png"/><Relationship Id="rId47" Type="http://schemas.openxmlformats.org/officeDocument/2006/relationships/image" Target="../media/image251.svg"/><Relationship Id="rId63" Type="http://schemas.openxmlformats.org/officeDocument/2006/relationships/image" Target="../media/image429.svg"/><Relationship Id="rId68" Type="http://schemas.openxmlformats.org/officeDocument/2006/relationships/image" Target="../media/image432.png"/><Relationship Id="rId84" Type="http://schemas.openxmlformats.org/officeDocument/2006/relationships/image" Target="../media/image443.svg"/><Relationship Id="rId89" Type="http://schemas.openxmlformats.org/officeDocument/2006/relationships/image" Target="../media/image448.png"/><Relationship Id="rId16" Type="http://schemas.openxmlformats.org/officeDocument/2006/relationships/image" Target="../media/image399.svg"/><Relationship Id="rId11" Type="http://schemas.openxmlformats.org/officeDocument/2006/relationships/image" Target="../media/image396.png"/><Relationship Id="rId32" Type="http://schemas.openxmlformats.org/officeDocument/2006/relationships/image" Target="../media/image412.png"/><Relationship Id="rId37" Type="http://schemas.openxmlformats.org/officeDocument/2006/relationships/image" Target="../media/image415.svg"/><Relationship Id="rId53" Type="http://schemas.openxmlformats.org/officeDocument/2006/relationships/image" Target="../media/image425.svg"/><Relationship Id="rId58" Type="http://schemas.openxmlformats.org/officeDocument/2006/relationships/image" Target="../media/image262.png"/><Relationship Id="rId74" Type="http://schemas.openxmlformats.org/officeDocument/2006/relationships/image" Target="../media/image436.png"/><Relationship Id="rId79" Type="http://schemas.openxmlformats.org/officeDocument/2006/relationships/image" Target="../media/image441.svg"/><Relationship Id="rId5" Type="http://schemas.openxmlformats.org/officeDocument/2006/relationships/image" Target="../media/image215.png"/><Relationship Id="rId90" Type="http://schemas.openxmlformats.org/officeDocument/2006/relationships/image" Target="../media/image449.svg"/><Relationship Id="rId95" Type="http://schemas.openxmlformats.org/officeDocument/2006/relationships/image" Target="../media/image454.svg"/><Relationship Id="rId22" Type="http://schemas.openxmlformats.org/officeDocument/2006/relationships/image" Target="../media/image405.svg"/><Relationship Id="rId27" Type="http://schemas.openxmlformats.org/officeDocument/2006/relationships/image" Target="../media/image408.png"/><Relationship Id="rId43" Type="http://schemas.openxmlformats.org/officeDocument/2006/relationships/image" Target="../media/image421.svg"/><Relationship Id="rId48" Type="http://schemas.openxmlformats.org/officeDocument/2006/relationships/image" Target="../media/image252.png"/><Relationship Id="rId64" Type="http://schemas.openxmlformats.org/officeDocument/2006/relationships/image" Target="../media/image430.png"/><Relationship Id="rId69" Type="http://schemas.openxmlformats.org/officeDocument/2006/relationships/image" Target="../media/image433.svg"/><Relationship Id="rId80" Type="http://schemas.openxmlformats.org/officeDocument/2006/relationships/image" Target="../media/image282.png"/><Relationship Id="rId85" Type="http://schemas.openxmlformats.org/officeDocument/2006/relationships/image" Target="../media/image444.png"/><Relationship Id="rId3" Type="http://schemas.openxmlformats.org/officeDocument/2006/relationships/image" Target="../media/image390.png"/><Relationship Id="rId12" Type="http://schemas.openxmlformats.org/officeDocument/2006/relationships/image" Target="../media/image397.svg"/><Relationship Id="rId17" Type="http://schemas.openxmlformats.org/officeDocument/2006/relationships/image" Target="../media/image400.png"/><Relationship Id="rId25" Type="http://schemas.openxmlformats.org/officeDocument/2006/relationships/image" Target="../media/image406.png"/><Relationship Id="rId33" Type="http://schemas.openxmlformats.org/officeDocument/2006/relationships/image" Target="../media/image413.svg"/><Relationship Id="rId38" Type="http://schemas.openxmlformats.org/officeDocument/2006/relationships/image" Target="../media/image416.png"/><Relationship Id="rId46" Type="http://schemas.openxmlformats.org/officeDocument/2006/relationships/image" Target="../media/image250.png"/><Relationship Id="rId59" Type="http://schemas.openxmlformats.org/officeDocument/2006/relationships/image" Target="../media/image263.svg"/><Relationship Id="rId67" Type="http://schemas.openxmlformats.org/officeDocument/2006/relationships/image" Target="../media/image271.svg"/><Relationship Id="rId20" Type="http://schemas.openxmlformats.org/officeDocument/2006/relationships/image" Target="../media/image403.svg"/><Relationship Id="rId41" Type="http://schemas.openxmlformats.org/officeDocument/2006/relationships/image" Target="../media/image419.svg"/><Relationship Id="rId54" Type="http://schemas.openxmlformats.org/officeDocument/2006/relationships/image" Target="../media/image426.png"/><Relationship Id="rId62" Type="http://schemas.openxmlformats.org/officeDocument/2006/relationships/image" Target="../media/image428.png"/><Relationship Id="rId70" Type="http://schemas.openxmlformats.org/officeDocument/2006/relationships/image" Target="../media/image86.png"/><Relationship Id="rId75" Type="http://schemas.openxmlformats.org/officeDocument/2006/relationships/image" Target="../media/image437.svg"/><Relationship Id="rId83" Type="http://schemas.openxmlformats.org/officeDocument/2006/relationships/image" Target="../media/image442.png"/><Relationship Id="rId88" Type="http://schemas.openxmlformats.org/officeDocument/2006/relationships/image" Target="../media/image447.svg"/><Relationship Id="rId91" Type="http://schemas.openxmlformats.org/officeDocument/2006/relationships/image" Target="../media/image450.png"/><Relationship Id="rId96" Type="http://schemas.openxmlformats.org/officeDocument/2006/relationships/image" Target="../media/image45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6.svg"/><Relationship Id="rId15" Type="http://schemas.openxmlformats.org/officeDocument/2006/relationships/image" Target="../media/image398.png"/><Relationship Id="rId23" Type="http://schemas.openxmlformats.org/officeDocument/2006/relationships/image" Target="../media/image233.png"/><Relationship Id="rId28" Type="http://schemas.openxmlformats.org/officeDocument/2006/relationships/image" Target="../media/image409.svg"/><Relationship Id="rId36" Type="http://schemas.openxmlformats.org/officeDocument/2006/relationships/image" Target="../media/image414.png"/><Relationship Id="rId49" Type="http://schemas.openxmlformats.org/officeDocument/2006/relationships/image" Target="../media/image253.svg"/><Relationship Id="rId57" Type="http://schemas.openxmlformats.org/officeDocument/2006/relationships/image" Target="../media/image261.svg"/><Relationship Id="rId10" Type="http://schemas.openxmlformats.org/officeDocument/2006/relationships/image" Target="../media/image395.svg"/><Relationship Id="rId31" Type="http://schemas.openxmlformats.org/officeDocument/2006/relationships/image" Target="../media/image411.svg"/><Relationship Id="rId44" Type="http://schemas.openxmlformats.org/officeDocument/2006/relationships/image" Target="../media/image422.png"/><Relationship Id="rId52" Type="http://schemas.openxmlformats.org/officeDocument/2006/relationships/image" Target="../media/image424.png"/><Relationship Id="rId60" Type="http://schemas.openxmlformats.org/officeDocument/2006/relationships/image" Target="../media/image264.png"/><Relationship Id="rId65" Type="http://schemas.openxmlformats.org/officeDocument/2006/relationships/image" Target="../media/image431.svg"/><Relationship Id="rId73" Type="http://schemas.openxmlformats.org/officeDocument/2006/relationships/image" Target="../media/image435.svg"/><Relationship Id="rId78" Type="http://schemas.openxmlformats.org/officeDocument/2006/relationships/image" Target="../media/image440.png"/><Relationship Id="rId81" Type="http://schemas.openxmlformats.org/officeDocument/2006/relationships/image" Target="../media/image283.svg"/><Relationship Id="rId86" Type="http://schemas.openxmlformats.org/officeDocument/2006/relationships/image" Target="../media/image445.svg"/><Relationship Id="rId94" Type="http://schemas.openxmlformats.org/officeDocument/2006/relationships/image" Target="../media/image453.png"/><Relationship Id="rId4" Type="http://schemas.openxmlformats.org/officeDocument/2006/relationships/image" Target="../media/image391.svg"/><Relationship Id="rId9" Type="http://schemas.openxmlformats.org/officeDocument/2006/relationships/image" Target="../media/image394.png"/><Relationship Id="rId13" Type="http://schemas.openxmlformats.org/officeDocument/2006/relationships/image" Target="../media/image223.png"/><Relationship Id="rId18" Type="http://schemas.openxmlformats.org/officeDocument/2006/relationships/image" Target="../media/image401.svg"/><Relationship Id="rId39" Type="http://schemas.openxmlformats.org/officeDocument/2006/relationships/image" Target="../media/image417.svg"/><Relationship Id="rId34" Type="http://schemas.openxmlformats.org/officeDocument/2006/relationships/image" Target="../media/image238.png"/><Relationship Id="rId50" Type="http://schemas.openxmlformats.org/officeDocument/2006/relationships/image" Target="../media/image254.png"/><Relationship Id="rId55" Type="http://schemas.openxmlformats.org/officeDocument/2006/relationships/image" Target="../media/image427.svg"/><Relationship Id="rId76" Type="http://schemas.openxmlformats.org/officeDocument/2006/relationships/image" Target="../media/image438.png"/><Relationship Id="rId97" Type="http://schemas.openxmlformats.org/officeDocument/2006/relationships/image" Target="../media/image456.svg"/><Relationship Id="rId7" Type="http://schemas.openxmlformats.org/officeDocument/2006/relationships/image" Target="../media/image392.png"/><Relationship Id="rId71" Type="http://schemas.openxmlformats.org/officeDocument/2006/relationships/image" Target="../media/image87.svg"/><Relationship Id="rId92" Type="http://schemas.openxmlformats.org/officeDocument/2006/relationships/image" Target="../media/image451.svg"/><Relationship Id="rId2" Type="http://schemas.openxmlformats.org/officeDocument/2006/relationships/notesSlide" Target="../notesSlides/notesSlide29.xml"/><Relationship Id="rId29" Type="http://schemas.openxmlformats.org/officeDocument/2006/relationships/image" Target="../media/image235.svg"/><Relationship Id="rId24" Type="http://schemas.openxmlformats.org/officeDocument/2006/relationships/image" Target="../media/image234.svg"/><Relationship Id="rId40" Type="http://schemas.openxmlformats.org/officeDocument/2006/relationships/image" Target="../media/image418.png"/><Relationship Id="rId45" Type="http://schemas.openxmlformats.org/officeDocument/2006/relationships/image" Target="../media/image423.svg"/><Relationship Id="rId66" Type="http://schemas.openxmlformats.org/officeDocument/2006/relationships/image" Target="../media/image270.png"/><Relationship Id="rId87" Type="http://schemas.openxmlformats.org/officeDocument/2006/relationships/image" Target="../media/image446.png"/><Relationship Id="rId61" Type="http://schemas.openxmlformats.org/officeDocument/2006/relationships/image" Target="../media/image265.svg"/><Relationship Id="rId82" Type="http://schemas.openxmlformats.org/officeDocument/2006/relationships/image" Target="../media/image284.svg"/><Relationship Id="rId19" Type="http://schemas.openxmlformats.org/officeDocument/2006/relationships/image" Target="../media/image402.png"/><Relationship Id="rId14" Type="http://schemas.openxmlformats.org/officeDocument/2006/relationships/image" Target="../media/image224.svg"/><Relationship Id="rId30" Type="http://schemas.openxmlformats.org/officeDocument/2006/relationships/image" Target="../media/image410.png"/><Relationship Id="rId35" Type="http://schemas.openxmlformats.org/officeDocument/2006/relationships/image" Target="../media/image239.svg"/><Relationship Id="rId56" Type="http://schemas.openxmlformats.org/officeDocument/2006/relationships/image" Target="../media/image260.png"/><Relationship Id="rId77" Type="http://schemas.openxmlformats.org/officeDocument/2006/relationships/image" Target="../media/image439.svg"/><Relationship Id="rId8" Type="http://schemas.openxmlformats.org/officeDocument/2006/relationships/image" Target="../media/image393.svg"/><Relationship Id="rId51" Type="http://schemas.openxmlformats.org/officeDocument/2006/relationships/image" Target="../media/image255.svg"/><Relationship Id="rId72" Type="http://schemas.openxmlformats.org/officeDocument/2006/relationships/image" Target="../media/image434.png"/><Relationship Id="rId93" Type="http://schemas.openxmlformats.org/officeDocument/2006/relationships/image" Target="../media/image452.png"/><Relationship Id="rId98" Type="http://schemas.openxmlformats.org/officeDocument/2006/relationships/image" Target="../media/image45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13" Type="http://schemas.openxmlformats.org/officeDocument/2006/relationships/image" Target="../media/image126.svg"/><Relationship Id="rId3" Type="http://schemas.openxmlformats.org/officeDocument/2006/relationships/image" Target="../media/image122.png"/><Relationship Id="rId7" Type="http://schemas.openxmlformats.org/officeDocument/2006/relationships/image" Target="../media/image111.svg"/><Relationship Id="rId12" Type="http://schemas.openxmlformats.org/officeDocument/2006/relationships/image" Target="../media/image125.png"/><Relationship Id="rId17" Type="http://schemas.openxmlformats.org/officeDocument/2006/relationships/image" Target="../media/image130.sv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0.png"/><Relationship Id="rId11" Type="http://schemas.openxmlformats.org/officeDocument/2006/relationships/image" Target="../media/image124.svg"/><Relationship Id="rId5" Type="http://schemas.openxmlformats.org/officeDocument/2006/relationships/image" Target="../media/image109.svg"/><Relationship Id="rId15" Type="http://schemas.openxmlformats.org/officeDocument/2006/relationships/image" Target="../media/image128.svg"/><Relationship Id="rId10" Type="http://schemas.openxmlformats.org/officeDocument/2006/relationships/image" Target="../media/image123.png"/><Relationship Id="rId4" Type="http://schemas.openxmlformats.org/officeDocument/2006/relationships/image" Target="../media/image108.png"/><Relationship Id="rId9" Type="http://schemas.openxmlformats.org/officeDocument/2006/relationships/image" Target="../media/image113.svg"/><Relationship Id="rId14" Type="http://schemas.openxmlformats.org/officeDocument/2006/relationships/image" Target="../media/image127.png"/></Relationships>
</file>

<file path=ppt/slides/_rels/slide30.xml.rels><?xml version="1.0" encoding="UTF-8" standalone="yes"?>
<Relationships xmlns="http://schemas.openxmlformats.org/package/2006/relationships"><Relationship Id="rId26" Type="http://schemas.openxmlformats.org/officeDocument/2006/relationships/image" Target="../media/image407.svg"/><Relationship Id="rId21" Type="http://schemas.openxmlformats.org/officeDocument/2006/relationships/image" Target="../media/image404.png"/><Relationship Id="rId42" Type="http://schemas.openxmlformats.org/officeDocument/2006/relationships/image" Target="../media/image420.png"/><Relationship Id="rId47" Type="http://schemas.openxmlformats.org/officeDocument/2006/relationships/image" Target="../media/image251.svg"/><Relationship Id="rId63" Type="http://schemas.openxmlformats.org/officeDocument/2006/relationships/image" Target="../media/image429.svg"/><Relationship Id="rId68" Type="http://schemas.openxmlformats.org/officeDocument/2006/relationships/image" Target="../media/image432.png"/><Relationship Id="rId84" Type="http://schemas.openxmlformats.org/officeDocument/2006/relationships/image" Target="../media/image443.svg"/><Relationship Id="rId89" Type="http://schemas.openxmlformats.org/officeDocument/2006/relationships/image" Target="../media/image462.png"/><Relationship Id="rId16" Type="http://schemas.openxmlformats.org/officeDocument/2006/relationships/image" Target="../media/image399.svg"/><Relationship Id="rId11" Type="http://schemas.openxmlformats.org/officeDocument/2006/relationships/image" Target="../media/image396.png"/><Relationship Id="rId32" Type="http://schemas.openxmlformats.org/officeDocument/2006/relationships/image" Target="../media/image412.png"/><Relationship Id="rId37" Type="http://schemas.openxmlformats.org/officeDocument/2006/relationships/image" Target="../media/image415.svg"/><Relationship Id="rId53" Type="http://schemas.openxmlformats.org/officeDocument/2006/relationships/image" Target="../media/image425.svg"/><Relationship Id="rId58" Type="http://schemas.openxmlformats.org/officeDocument/2006/relationships/image" Target="../media/image262.png"/><Relationship Id="rId74" Type="http://schemas.openxmlformats.org/officeDocument/2006/relationships/image" Target="../media/image436.png"/><Relationship Id="rId79" Type="http://schemas.openxmlformats.org/officeDocument/2006/relationships/image" Target="../media/image441.svg"/><Relationship Id="rId5" Type="http://schemas.openxmlformats.org/officeDocument/2006/relationships/image" Target="../media/image215.png"/><Relationship Id="rId90" Type="http://schemas.openxmlformats.org/officeDocument/2006/relationships/image" Target="../media/image463.svg"/><Relationship Id="rId14" Type="http://schemas.openxmlformats.org/officeDocument/2006/relationships/image" Target="../media/image224.svg"/><Relationship Id="rId22" Type="http://schemas.openxmlformats.org/officeDocument/2006/relationships/image" Target="../media/image405.svg"/><Relationship Id="rId27" Type="http://schemas.openxmlformats.org/officeDocument/2006/relationships/image" Target="../media/image408.png"/><Relationship Id="rId30" Type="http://schemas.openxmlformats.org/officeDocument/2006/relationships/image" Target="../media/image410.png"/><Relationship Id="rId35" Type="http://schemas.openxmlformats.org/officeDocument/2006/relationships/image" Target="../media/image239.svg"/><Relationship Id="rId43" Type="http://schemas.openxmlformats.org/officeDocument/2006/relationships/image" Target="../media/image421.svg"/><Relationship Id="rId48" Type="http://schemas.openxmlformats.org/officeDocument/2006/relationships/image" Target="../media/image252.png"/><Relationship Id="rId56" Type="http://schemas.openxmlformats.org/officeDocument/2006/relationships/image" Target="../media/image260.png"/><Relationship Id="rId64" Type="http://schemas.openxmlformats.org/officeDocument/2006/relationships/image" Target="../media/image430.png"/><Relationship Id="rId69" Type="http://schemas.openxmlformats.org/officeDocument/2006/relationships/image" Target="../media/image433.svg"/><Relationship Id="rId77" Type="http://schemas.openxmlformats.org/officeDocument/2006/relationships/image" Target="../media/image439.svg"/><Relationship Id="rId8" Type="http://schemas.openxmlformats.org/officeDocument/2006/relationships/image" Target="../media/image393.svg"/><Relationship Id="rId51" Type="http://schemas.openxmlformats.org/officeDocument/2006/relationships/image" Target="../media/image255.svg"/><Relationship Id="rId72" Type="http://schemas.openxmlformats.org/officeDocument/2006/relationships/image" Target="../media/image434.png"/><Relationship Id="rId80" Type="http://schemas.openxmlformats.org/officeDocument/2006/relationships/image" Target="../media/image282.png"/><Relationship Id="rId85" Type="http://schemas.openxmlformats.org/officeDocument/2006/relationships/image" Target="../media/image458.png"/><Relationship Id="rId3" Type="http://schemas.openxmlformats.org/officeDocument/2006/relationships/image" Target="../media/image390.png"/><Relationship Id="rId12" Type="http://schemas.openxmlformats.org/officeDocument/2006/relationships/image" Target="../media/image397.svg"/><Relationship Id="rId17" Type="http://schemas.openxmlformats.org/officeDocument/2006/relationships/image" Target="../media/image400.png"/><Relationship Id="rId25" Type="http://schemas.openxmlformats.org/officeDocument/2006/relationships/image" Target="../media/image406.png"/><Relationship Id="rId33" Type="http://schemas.openxmlformats.org/officeDocument/2006/relationships/image" Target="../media/image413.svg"/><Relationship Id="rId38" Type="http://schemas.openxmlformats.org/officeDocument/2006/relationships/image" Target="../media/image416.png"/><Relationship Id="rId46" Type="http://schemas.openxmlformats.org/officeDocument/2006/relationships/image" Target="../media/image250.png"/><Relationship Id="rId59" Type="http://schemas.openxmlformats.org/officeDocument/2006/relationships/image" Target="../media/image263.svg"/><Relationship Id="rId67" Type="http://schemas.openxmlformats.org/officeDocument/2006/relationships/image" Target="../media/image271.svg"/><Relationship Id="rId20" Type="http://schemas.openxmlformats.org/officeDocument/2006/relationships/image" Target="../media/image403.svg"/><Relationship Id="rId41" Type="http://schemas.openxmlformats.org/officeDocument/2006/relationships/image" Target="../media/image419.svg"/><Relationship Id="rId54" Type="http://schemas.openxmlformats.org/officeDocument/2006/relationships/image" Target="../media/image426.png"/><Relationship Id="rId62" Type="http://schemas.openxmlformats.org/officeDocument/2006/relationships/image" Target="../media/image428.png"/><Relationship Id="rId70" Type="http://schemas.openxmlformats.org/officeDocument/2006/relationships/image" Target="../media/image86.png"/><Relationship Id="rId75" Type="http://schemas.openxmlformats.org/officeDocument/2006/relationships/image" Target="../media/image437.svg"/><Relationship Id="rId83" Type="http://schemas.openxmlformats.org/officeDocument/2006/relationships/image" Target="../media/image442.png"/><Relationship Id="rId88" Type="http://schemas.openxmlformats.org/officeDocument/2006/relationships/image" Target="../media/image461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6.svg"/><Relationship Id="rId15" Type="http://schemas.openxmlformats.org/officeDocument/2006/relationships/image" Target="../media/image398.png"/><Relationship Id="rId23" Type="http://schemas.openxmlformats.org/officeDocument/2006/relationships/image" Target="../media/image233.png"/><Relationship Id="rId28" Type="http://schemas.openxmlformats.org/officeDocument/2006/relationships/image" Target="../media/image409.svg"/><Relationship Id="rId36" Type="http://schemas.openxmlformats.org/officeDocument/2006/relationships/image" Target="../media/image414.png"/><Relationship Id="rId49" Type="http://schemas.openxmlformats.org/officeDocument/2006/relationships/image" Target="../media/image253.svg"/><Relationship Id="rId57" Type="http://schemas.openxmlformats.org/officeDocument/2006/relationships/image" Target="../media/image261.svg"/><Relationship Id="rId10" Type="http://schemas.openxmlformats.org/officeDocument/2006/relationships/image" Target="../media/image395.svg"/><Relationship Id="rId31" Type="http://schemas.openxmlformats.org/officeDocument/2006/relationships/image" Target="../media/image411.svg"/><Relationship Id="rId44" Type="http://schemas.openxmlformats.org/officeDocument/2006/relationships/image" Target="../media/image422.png"/><Relationship Id="rId52" Type="http://schemas.openxmlformats.org/officeDocument/2006/relationships/image" Target="../media/image424.png"/><Relationship Id="rId60" Type="http://schemas.openxmlformats.org/officeDocument/2006/relationships/image" Target="../media/image264.png"/><Relationship Id="rId65" Type="http://schemas.openxmlformats.org/officeDocument/2006/relationships/image" Target="../media/image431.svg"/><Relationship Id="rId73" Type="http://schemas.openxmlformats.org/officeDocument/2006/relationships/image" Target="../media/image435.svg"/><Relationship Id="rId78" Type="http://schemas.openxmlformats.org/officeDocument/2006/relationships/image" Target="../media/image440.png"/><Relationship Id="rId81" Type="http://schemas.openxmlformats.org/officeDocument/2006/relationships/image" Target="../media/image283.svg"/><Relationship Id="rId86" Type="http://schemas.openxmlformats.org/officeDocument/2006/relationships/image" Target="../media/image459.svg"/><Relationship Id="rId4" Type="http://schemas.openxmlformats.org/officeDocument/2006/relationships/image" Target="../media/image391.svg"/><Relationship Id="rId9" Type="http://schemas.openxmlformats.org/officeDocument/2006/relationships/image" Target="../media/image394.png"/><Relationship Id="rId13" Type="http://schemas.openxmlformats.org/officeDocument/2006/relationships/image" Target="../media/image223.png"/><Relationship Id="rId18" Type="http://schemas.openxmlformats.org/officeDocument/2006/relationships/image" Target="../media/image401.svg"/><Relationship Id="rId39" Type="http://schemas.openxmlformats.org/officeDocument/2006/relationships/image" Target="../media/image417.svg"/><Relationship Id="rId34" Type="http://schemas.openxmlformats.org/officeDocument/2006/relationships/image" Target="../media/image238.png"/><Relationship Id="rId50" Type="http://schemas.openxmlformats.org/officeDocument/2006/relationships/image" Target="../media/image254.png"/><Relationship Id="rId55" Type="http://schemas.openxmlformats.org/officeDocument/2006/relationships/image" Target="../media/image427.svg"/><Relationship Id="rId76" Type="http://schemas.openxmlformats.org/officeDocument/2006/relationships/image" Target="../media/image438.png"/><Relationship Id="rId7" Type="http://schemas.openxmlformats.org/officeDocument/2006/relationships/image" Target="../media/image392.png"/><Relationship Id="rId71" Type="http://schemas.openxmlformats.org/officeDocument/2006/relationships/image" Target="../media/image87.svg"/><Relationship Id="rId2" Type="http://schemas.openxmlformats.org/officeDocument/2006/relationships/notesSlide" Target="../notesSlides/notesSlide30.xml"/><Relationship Id="rId29" Type="http://schemas.openxmlformats.org/officeDocument/2006/relationships/image" Target="../media/image235.svg"/><Relationship Id="rId24" Type="http://schemas.openxmlformats.org/officeDocument/2006/relationships/image" Target="../media/image234.svg"/><Relationship Id="rId40" Type="http://schemas.openxmlformats.org/officeDocument/2006/relationships/image" Target="../media/image418.png"/><Relationship Id="rId45" Type="http://schemas.openxmlformats.org/officeDocument/2006/relationships/image" Target="../media/image423.svg"/><Relationship Id="rId66" Type="http://schemas.openxmlformats.org/officeDocument/2006/relationships/image" Target="../media/image270.png"/><Relationship Id="rId87" Type="http://schemas.openxmlformats.org/officeDocument/2006/relationships/image" Target="../media/image460.png"/><Relationship Id="rId61" Type="http://schemas.openxmlformats.org/officeDocument/2006/relationships/image" Target="../media/image265.svg"/><Relationship Id="rId82" Type="http://schemas.openxmlformats.org/officeDocument/2006/relationships/image" Target="../media/image284.svg"/><Relationship Id="rId19" Type="http://schemas.openxmlformats.org/officeDocument/2006/relationships/image" Target="../media/image402.png"/></Relationships>
</file>

<file path=ppt/slides/_rels/slide31.xml.rels><?xml version="1.0" encoding="UTF-8" standalone="yes"?>
<Relationships xmlns="http://schemas.openxmlformats.org/package/2006/relationships"><Relationship Id="rId26" Type="http://schemas.openxmlformats.org/officeDocument/2006/relationships/image" Target="../media/image407.svg"/><Relationship Id="rId21" Type="http://schemas.openxmlformats.org/officeDocument/2006/relationships/image" Target="../media/image404.png"/><Relationship Id="rId42" Type="http://schemas.openxmlformats.org/officeDocument/2006/relationships/image" Target="../media/image420.png"/><Relationship Id="rId47" Type="http://schemas.openxmlformats.org/officeDocument/2006/relationships/image" Target="../media/image251.svg"/><Relationship Id="rId63" Type="http://schemas.openxmlformats.org/officeDocument/2006/relationships/image" Target="../media/image429.svg"/><Relationship Id="rId68" Type="http://schemas.openxmlformats.org/officeDocument/2006/relationships/image" Target="../media/image432.png"/><Relationship Id="rId84" Type="http://schemas.openxmlformats.org/officeDocument/2006/relationships/image" Target="../media/image465.svg"/><Relationship Id="rId16" Type="http://schemas.openxmlformats.org/officeDocument/2006/relationships/image" Target="../media/image399.svg"/><Relationship Id="rId11" Type="http://schemas.openxmlformats.org/officeDocument/2006/relationships/image" Target="../media/image396.png"/><Relationship Id="rId32" Type="http://schemas.openxmlformats.org/officeDocument/2006/relationships/image" Target="../media/image412.png"/><Relationship Id="rId37" Type="http://schemas.openxmlformats.org/officeDocument/2006/relationships/image" Target="../media/image415.svg"/><Relationship Id="rId53" Type="http://schemas.openxmlformats.org/officeDocument/2006/relationships/image" Target="../media/image425.svg"/><Relationship Id="rId58" Type="http://schemas.openxmlformats.org/officeDocument/2006/relationships/image" Target="../media/image262.png"/><Relationship Id="rId74" Type="http://schemas.openxmlformats.org/officeDocument/2006/relationships/image" Target="../media/image436.png"/><Relationship Id="rId79" Type="http://schemas.openxmlformats.org/officeDocument/2006/relationships/image" Target="../media/image441.svg"/><Relationship Id="rId5" Type="http://schemas.openxmlformats.org/officeDocument/2006/relationships/image" Target="../media/image215.png"/><Relationship Id="rId19" Type="http://schemas.openxmlformats.org/officeDocument/2006/relationships/image" Target="../media/image402.png"/><Relationship Id="rId14" Type="http://schemas.openxmlformats.org/officeDocument/2006/relationships/image" Target="../media/image224.svg"/><Relationship Id="rId22" Type="http://schemas.openxmlformats.org/officeDocument/2006/relationships/image" Target="../media/image405.svg"/><Relationship Id="rId27" Type="http://schemas.openxmlformats.org/officeDocument/2006/relationships/image" Target="../media/image408.png"/><Relationship Id="rId30" Type="http://schemas.openxmlformats.org/officeDocument/2006/relationships/image" Target="../media/image410.png"/><Relationship Id="rId35" Type="http://schemas.openxmlformats.org/officeDocument/2006/relationships/image" Target="../media/image239.svg"/><Relationship Id="rId43" Type="http://schemas.openxmlformats.org/officeDocument/2006/relationships/image" Target="../media/image421.svg"/><Relationship Id="rId48" Type="http://schemas.openxmlformats.org/officeDocument/2006/relationships/image" Target="../media/image252.png"/><Relationship Id="rId56" Type="http://schemas.openxmlformats.org/officeDocument/2006/relationships/image" Target="../media/image260.png"/><Relationship Id="rId64" Type="http://schemas.openxmlformats.org/officeDocument/2006/relationships/image" Target="../media/image430.png"/><Relationship Id="rId69" Type="http://schemas.openxmlformats.org/officeDocument/2006/relationships/image" Target="../media/image433.svg"/><Relationship Id="rId77" Type="http://schemas.openxmlformats.org/officeDocument/2006/relationships/image" Target="../media/image439.svg"/><Relationship Id="rId8" Type="http://schemas.openxmlformats.org/officeDocument/2006/relationships/image" Target="../media/image393.svg"/><Relationship Id="rId51" Type="http://schemas.openxmlformats.org/officeDocument/2006/relationships/image" Target="../media/image255.svg"/><Relationship Id="rId72" Type="http://schemas.openxmlformats.org/officeDocument/2006/relationships/image" Target="../media/image434.png"/><Relationship Id="rId80" Type="http://schemas.openxmlformats.org/officeDocument/2006/relationships/image" Target="../media/image282.png"/><Relationship Id="rId85" Type="http://schemas.openxmlformats.org/officeDocument/2006/relationships/image" Target="../media/image466.jpeg"/><Relationship Id="rId3" Type="http://schemas.openxmlformats.org/officeDocument/2006/relationships/image" Target="../media/image390.png"/><Relationship Id="rId12" Type="http://schemas.openxmlformats.org/officeDocument/2006/relationships/image" Target="../media/image397.svg"/><Relationship Id="rId17" Type="http://schemas.openxmlformats.org/officeDocument/2006/relationships/image" Target="../media/image400.png"/><Relationship Id="rId25" Type="http://schemas.openxmlformats.org/officeDocument/2006/relationships/image" Target="../media/image406.png"/><Relationship Id="rId33" Type="http://schemas.openxmlformats.org/officeDocument/2006/relationships/image" Target="../media/image413.svg"/><Relationship Id="rId38" Type="http://schemas.openxmlformats.org/officeDocument/2006/relationships/image" Target="../media/image416.png"/><Relationship Id="rId46" Type="http://schemas.openxmlformats.org/officeDocument/2006/relationships/image" Target="../media/image250.png"/><Relationship Id="rId59" Type="http://schemas.openxmlformats.org/officeDocument/2006/relationships/image" Target="../media/image263.svg"/><Relationship Id="rId67" Type="http://schemas.openxmlformats.org/officeDocument/2006/relationships/image" Target="../media/image271.svg"/><Relationship Id="rId20" Type="http://schemas.openxmlformats.org/officeDocument/2006/relationships/image" Target="../media/image403.svg"/><Relationship Id="rId41" Type="http://schemas.openxmlformats.org/officeDocument/2006/relationships/image" Target="../media/image419.svg"/><Relationship Id="rId54" Type="http://schemas.openxmlformats.org/officeDocument/2006/relationships/image" Target="../media/image426.png"/><Relationship Id="rId62" Type="http://schemas.openxmlformats.org/officeDocument/2006/relationships/image" Target="../media/image428.png"/><Relationship Id="rId70" Type="http://schemas.openxmlformats.org/officeDocument/2006/relationships/image" Target="../media/image86.png"/><Relationship Id="rId75" Type="http://schemas.openxmlformats.org/officeDocument/2006/relationships/image" Target="../media/image437.svg"/><Relationship Id="rId83" Type="http://schemas.openxmlformats.org/officeDocument/2006/relationships/image" Target="../media/image464.png"/><Relationship Id="rId88" Type="http://schemas.openxmlformats.org/officeDocument/2006/relationships/image" Target="../media/image46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6.svg"/><Relationship Id="rId15" Type="http://schemas.openxmlformats.org/officeDocument/2006/relationships/image" Target="../media/image398.png"/><Relationship Id="rId23" Type="http://schemas.openxmlformats.org/officeDocument/2006/relationships/image" Target="../media/image233.png"/><Relationship Id="rId28" Type="http://schemas.openxmlformats.org/officeDocument/2006/relationships/image" Target="../media/image409.svg"/><Relationship Id="rId36" Type="http://schemas.openxmlformats.org/officeDocument/2006/relationships/image" Target="../media/image414.png"/><Relationship Id="rId49" Type="http://schemas.openxmlformats.org/officeDocument/2006/relationships/image" Target="../media/image253.svg"/><Relationship Id="rId57" Type="http://schemas.openxmlformats.org/officeDocument/2006/relationships/image" Target="../media/image261.svg"/><Relationship Id="rId10" Type="http://schemas.openxmlformats.org/officeDocument/2006/relationships/image" Target="../media/image395.svg"/><Relationship Id="rId31" Type="http://schemas.openxmlformats.org/officeDocument/2006/relationships/image" Target="../media/image411.svg"/><Relationship Id="rId44" Type="http://schemas.openxmlformats.org/officeDocument/2006/relationships/image" Target="../media/image422.png"/><Relationship Id="rId52" Type="http://schemas.openxmlformats.org/officeDocument/2006/relationships/image" Target="../media/image424.png"/><Relationship Id="rId60" Type="http://schemas.openxmlformats.org/officeDocument/2006/relationships/image" Target="../media/image264.png"/><Relationship Id="rId65" Type="http://schemas.openxmlformats.org/officeDocument/2006/relationships/image" Target="../media/image431.svg"/><Relationship Id="rId73" Type="http://schemas.openxmlformats.org/officeDocument/2006/relationships/image" Target="../media/image435.svg"/><Relationship Id="rId78" Type="http://schemas.openxmlformats.org/officeDocument/2006/relationships/image" Target="../media/image440.png"/><Relationship Id="rId81" Type="http://schemas.openxmlformats.org/officeDocument/2006/relationships/image" Target="../media/image283.svg"/><Relationship Id="rId86" Type="http://schemas.openxmlformats.org/officeDocument/2006/relationships/image" Target="../media/image467.png"/><Relationship Id="rId4" Type="http://schemas.openxmlformats.org/officeDocument/2006/relationships/image" Target="../media/image391.svg"/><Relationship Id="rId9" Type="http://schemas.openxmlformats.org/officeDocument/2006/relationships/image" Target="../media/image394.png"/><Relationship Id="rId13" Type="http://schemas.openxmlformats.org/officeDocument/2006/relationships/image" Target="../media/image223.png"/><Relationship Id="rId18" Type="http://schemas.openxmlformats.org/officeDocument/2006/relationships/image" Target="../media/image401.svg"/><Relationship Id="rId39" Type="http://schemas.openxmlformats.org/officeDocument/2006/relationships/image" Target="../media/image417.svg"/><Relationship Id="rId34" Type="http://schemas.openxmlformats.org/officeDocument/2006/relationships/image" Target="../media/image238.png"/><Relationship Id="rId50" Type="http://schemas.openxmlformats.org/officeDocument/2006/relationships/image" Target="../media/image254.png"/><Relationship Id="rId55" Type="http://schemas.openxmlformats.org/officeDocument/2006/relationships/image" Target="../media/image427.svg"/><Relationship Id="rId76" Type="http://schemas.openxmlformats.org/officeDocument/2006/relationships/image" Target="../media/image438.png"/><Relationship Id="rId7" Type="http://schemas.openxmlformats.org/officeDocument/2006/relationships/image" Target="../media/image392.png"/><Relationship Id="rId71" Type="http://schemas.openxmlformats.org/officeDocument/2006/relationships/image" Target="../media/image87.svg"/><Relationship Id="rId2" Type="http://schemas.openxmlformats.org/officeDocument/2006/relationships/notesSlide" Target="../notesSlides/notesSlide31.xml"/><Relationship Id="rId29" Type="http://schemas.openxmlformats.org/officeDocument/2006/relationships/image" Target="../media/image235.svg"/><Relationship Id="rId24" Type="http://schemas.openxmlformats.org/officeDocument/2006/relationships/image" Target="../media/image234.svg"/><Relationship Id="rId40" Type="http://schemas.openxmlformats.org/officeDocument/2006/relationships/image" Target="../media/image418.png"/><Relationship Id="rId45" Type="http://schemas.openxmlformats.org/officeDocument/2006/relationships/image" Target="../media/image423.svg"/><Relationship Id="rId66" Type="http://schemas.openxmlformats.org/officeDocument/2006/relationships/image" Target="../media/image270.png"/><Relationship Id="rId87" Type="http://schemas.openxmlformats.org/officeDocument/2006/relationships/image" Target="../media/image468.png"/><Relationship Id="rId61" Type="http://schemas.openxmlformats.org/officeDocument/2006/relationships/image" Target="../media/image265.svg"/><Relationship Id="rId82" Type="http://schemas.openxmlformats.org/officeDocument/2006/relationships/image" Target="../media/image284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13" Type="http://schemas.openxmlformats.org/officeDocument/2006/relationships/image" Target="../media/image124.svg"/><Relationship Id="rId3" Type="http://schemas.openxmlformats.org/officeDocument/2006/relationships/image" Target="../media/image131.png"/><Relationship Id="rId7" Type="http://schemas.openxmlformats.org/officeDocument/2006/relationships/image" Target="../media/image111.svg"/><Relationship Id="rId12" Type="http://schemas.openxmlformats.org/officeDocument/2006/relationships/image" Target="../media/image123.png"/><Relationship Id="rId17" Type="http://schemas.openxmlformats.org/officeDocument/2006/relationships/image" Target="../media/image137.sv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0.png"/><Relationship Id="rId11" Type="http://schemas.openxmlformats.org/officeDocument/2006/relationships/image" Target="../media/image133.svg"/><Relationship Id="rId5" Type="http://schemas.openxmlformats.org/officeDocument/2006/relationships/image" Target="../media/image109.svg"/><Relationship Id="rId15" Type="http://schemas.openxmlformats.org/officeDocument/2006/relationships/image" Target="../media/image135.svg"/><Relationship Id="rId10" Type="http://schemas.openxmlformats.org/officeDocument/2006/relationships/image" Target="../media/image132.png"/><Relationship Id="rId4" Type="http://schemas.openxmlformats.org/officeDocument/2006/relationships/image" Target="../media/image108.png"/><Relationship Id="rId9" Type="http://schemas.openxmlformats.org/officeDocument/2006/relationships/image" Target="../media/image113.svg"/><Relationship Id="rId14" Type="http://schemas.openxmlformats.org/officeDocument/2006/relationships/image" Target="../media/image13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svg"/><Relationship Id="rId3" Type="http://schemas.openxmlformats.org/officeDocument/2006/relationships/image" Target="../media/image138.png"/><Relationship Id="rId7" Type="http://schemas.openxmlformats.org/officeDocument/2006/relationships/image" Target="../media/image142.png"/><Relationship Id="rId12" Type="http://schemas.openxmlformats.org/officeDocument/2006/relationships/image" Target="../media/image147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1.svg"/><Relationship Id="rId11" Type="http://schemas.openxmlformats.org/officeDocument/2006/relationships/image" Target="../media/image146.png"/><Relationship Id="rId5" Type="http://schemas.openxmlformats.org/officeDocument/2006/relationships/image" Target="../media/image140.png"/><Relationship Id="rId10" Type="http://schemas.openxmlformats.org/officeDocument/2006/relationships/image" Target="../media/image145.svg"/><Relationship Id="rId4" Type="http://schemas.openxmlformats.org/officeDocument/2006/relationships/image" Target="../media/image139.svg"/><Relationship Id="rId9" Type="http://schemas.openxmlformats.org/officeDocument/2006/relationships/image" Target="../media/image144.png"/></Relationships>
</file>

<file path=ppt/slides/_rels/slide6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7.png"/><Relationship Id="rId21" Type="http://schemas.openxmlformats.org/officeDocument/2006/relationships/image" Target="../media/image158.svg"/><Relationship Id="rId42" Type="http://schemas.openxmlformats.org/officeDocument/2006/relationships/image" Target="../media/image54.png"/><Relationship Id="rId47" Type="http://schemas.openxmlformats.org/officeDocument/2006/relationships/image" Target="../media/image174.svg"/><Relationship Id="rId63" Type="http://schemas.openxmlformats.org/officeDocument/2006/relationships/image" Target="../media/image77.svg"/><Relationship Id="rId68" Type="http://schemas.openxmlformats.org/officeDocument/2006/relationships/image" Target="../media/image88.png"/><Relationship Id="rId84" Type="http://schemas.openxmlformats.org/officeDocument/2006/relationships/image" Target="../media/image196.svg"/><Relationship Id="rId89" Type="http://schemas.openxmlformats.org/officeDocument/2006/relationships/image" Target="../media/image201.png"/><Relationship Id="rId16" Type="http://schemas.openxmlformats.org/officeDocument/2006/relationships/image" Target="../media/image12.svg"/><Relationship Id="rId11" Type="http://schemas.openxmlformats.org/officeDocument/2006/relationships/image" Target="../media/image151.png"/><Relationship Id="rId32" Type="http://schemas.openxmlformats.org/officeDocument/2006/relationships/image" Target="../media/image46.png"/><Relationship Id="rId37" Type="http://schemas.openxmlformats.org/officeDocument/2006/relationships/image" Target="../media/image167.svg"/><Relationship Id="rId53" Type="http://schemas.openxmlformats.org/officeDocument/2006/relationships/image" Target="../media/image180.svg"/><Relationship Id="rId58" Type="http://schemas.openxmlformats.org/officeDocument/2006/relationships/image" Target="../media/image183.png"/><Relationship Id="rId74" Type="http://schemas.openxmlformats.org/officeDocument/2006/relationships/image" Target="../media/image191.png"/><Relationship Id="rId79" Type="http://schemas.openxmlformats.org/officeDocument/2006/relationships/image" Target="../media/image142.png"/><Relationship Id="rId5" Type="http://schemas.openxmlformats.org/officeDocument/2006/relationships/image" Target="../media/image3.png"/><Relationship Id="rId90" Type="http://schemas.openxmlformats.org/officeDocument/2006/relationships/image" Target="../media/image202.svg"/><Relationship Id="rId22" Type="http://schemas.openxmlformats.org/officeDocument/2006/relationships/image" Target="../media/image159.png"/><Relationship Id="rId27" Type="http://schemas.openxmlformats.org/officeDocument/2006/relationships/image" Target="../media/image28.svg"/><Relationship Id="rId43" Type="http://schemas.openxmlformats.org/officeDocument/2006/relationships/image" Target="../media/image55.svg"/><Relationship Id="rId48" Type="http://schemas.openxmlformats.org/officeDocument/2006/relationships/image" Target="../media/image175.png"/><Relationship Id="rId64" Type="http://schemas.openxmlformats.org/officeDocument/2006/relationships/image" Target="../media/image78.png"/><Relationship Id="rId69" Type="http://schemas.openxmlformats.org/officeDocument/2006/relationships/image" Target="../media/image187.svg"/><Relationship Id="rId8" Type="http://schemas.openxmlformats.org/officeDocument/2006/relationships/image" Target="../media/image148.svg"/><Relationship Id="rId51" Type="http://schemas.openxmlformats.org/officeDocument/2006/relationships/image" Target="../media/image178.svg"/><Relationship Id="rId72" Type="http://schemas.openxmlformats.org/officeDocument/2006/relationships/image" Target="../media/image189.png"/><Relationship Id="rId80" Type="http://schemas.openxmlformats.org/officeDocument/2006/relationships/image" Target="../media/image143.svg"/><Relationship Id="rId85" Type="http://schemas.openxmlformats.org/officeDocument/2006/relationships/image" Target="../media/image197.png"/><Relationship Id="rId93" Type="http://schemas.openxmlformats.org/officeDocument/2006/relationships/image" Target="../media/image205.png"/><Relationship Id="rId3" Type="http://schemas.openxmlformats.org/officeDocument/2006/relationships/image" Target="../media/image1.png"/><Relationship Id="rId12" Type="http://schemas.openxmlformats.org/officeDocument/2006/relationships/image" Target="../media/image152.svg"/><Relationship Id="rId17" Type="http://schemas.openxmlformats.org/officeDocument/2006/relationships/image" Target="../media/image41.svg"/><Relationship Id="rId25" Type="http://schemas.openxmlformats.org/officeDocument/2006/relationships/image" Target="../media/image162.svg"/><Relationship Id="rId33" Type="http://schemas.openxmlformats.org/officeDocument/2006/relationships/image" Target="../media/image47.svg"/><Relationship Id="rId38" Type="http://schemas.openxmlformats.org/officeDocument/2006/relationships/image" Target="../media/image168.png"/><Relationship Id="rId46" Type="http://schemas.openxmlformats.org/officeDocument/2006/relationships/image" Target="../media/image173.png"/><Relationship Id="rId59" Type="http://schemas.openxmlformats.org/officeDocument/2006/relationships/image" Target="../media/image184.svg"/><Relationship Id="rId67" Type="http://schemas.openxmlformats.org/officeDocument/2006/relationships/image" Target="../media/image85.svg"/><Relationship Id="rId20" Type="http://schemas.openxmlformats.org/officeDocument/2006/relationships/image" Target="../media/image157.png"/><Relationship Id="rId41" Type="http://schemas.openxmlformats.org/officeDocument/2006/relationships/image" Target="../media/image171.svg"/><Relationship Id="rId54" Type="http://schemas.openxmlformats.org/officeDocument/2006/relationships/image" Target="../media/image181.png"/><Relationship Id="rId62" Type="http://schemas.openxmlformats.org/officeDocument/2006/relationships/image" Target="../media/image76.png"/><Relationship Id="rId70" Type="http://schemas.openxmlformats.org/officeDocument/2006/relationships/image" Target="../media/image90.png"/><Relationship Id="rId75" Type="http://schemas.openxmlformats.org/officeDocument/2006/relationships/image" Target="../media/image192.svg"/><Relationship Id="rId83" Type="http://schemas.openxmlformats.org/officeDocument/2006/relationships/image" Target="../media/image195.png"/><Relationship Id="rId88" Type="http://schemas.openxmlformats.org/officeDocument/2006/relationships/image" Target="../media/image200.svg"/><Relationship Id="rId91" Type="http://schemas.openxmlformats.org/officeDocument/2006/relationships/image" Target="../media/image20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15" Type="http://schemas.openxmlformats.org/officeDocument/2006/relationships/image" Target="../media/image11.png"/><Relationship Id="rId23" Type="http://schemas.openxmlformats.org/officeDocument/2006/relationships/image" Target="../media/image160.svg"/><Relationship Id="rId28" Type="http://schemas.openxmlformats.org/officeDocument/2006/relationships/image" Target="../media/image163.png"/><Relationship Id="rId36" Type="http://schemas.openxmlformats.org/officeDocument/2006/relationships/image" Target="../media/image166.png"/><Relationship Id="rId49" Type="http://schemas.openxmlformats.org/officeDocument/2006/relationships/image" Target="../media/image176.svg"/><Relationship Id="rId57" Type="http://schemas.openxmlformats.org/officeDocument/2006/relationships/image" Target="../media/image69.svg"/><Relationship Id="rId10" Type="http://schemas.openxmlformats.org/officeDocument/2006/relationships/image" Target="../media/image150.svg"/><Relationship Id="rId31" Type="http://schemas.openxmlformats.org/officeDocument/2006/relationships/image" Target="../media/image45.svg"/><Relationship Id="rId44" Type="http://schemas.openxmlformats.org/officeDocument/2006/relationships/image" Target="../media/image56.png"/><Relationship Id="rId52" Type="http://schemas.openxmlformats.org/officeDocument/2006/relationships/image" Target="../media/image179.png"/><Relationship Id="rId60" Type="http://schemas.openxmlformats.org/officeDocument/2006/relationships/image" Target="../media/image185.png"/><Relationship Id="rId65" Type="http://schemas.openxmlformats.org/officeDocument/2006/relationships/image" Target="../media/image79.svg"/><Relationship Id="rId73" Type="http://schemas.openxmlformats.org/officeDocument/2006/relationships/image" Target="../media/image190.svg"/><Relationship Id="rId78" Type="http://schemas.openxmlformats.org/officeDocument/2006/relationships/image" Target="../media/image96.svg"/><Relationship Id="rId81" Type="http://schemas.openxmlformats.org/officeDocument/2006/relationships/image" Target="../media/image193.png"/><Relationship Id="rId86" Type="http://schemas.openxmlformats.org/officeDocument/2006/relationships/image" Target="../media/image198.svg"/><Relationship Id="rId94" Type="http://schemas.openxmlformats.org/officeDocument/2006/relationships/image" Target="../media/image206.svg"/><Relationship Id="rId4" Type="http://schemas.openxmlformats.org/officeDocument/2006/relationships/image" Target="../media/image2.svg"/><Relationship Id="rId9" Type="http://schemas.openxmlformats.org/officeDocument/2006/relationships/image" Target="../media/image149.png"/><Relationship Id="rId13" Type="http://schemas.openxmlformats.org/officeDocument/2006/relationships/image" Target="../media/image153.png"/><Relationship Id="rId18" Type="http://schemas.openxmlformats.org/officeDocument/2006/relationships/image" Target="../media/image155.png"/><Relationship Id="rId39" Type="http://schemas.openxmlformats.org/officeDocument/2006/relationships/image" Target="../media/image169.svg"/><Relationship Id="rId34" Type="http://schemas.openxmlformats.org/officeDocument/2006/relationships/image" Target="../media/image48.png"/><Relationship Id="rId50" Type="http://schemas.openxmlformats.org/officeDocument/2006/relationships/image" Target="../media/image177.png"/><Relationship Id="rId55" Type="http://schemas.openxmlformats.org/officeDocument/2006/relationships/image" Target="../media/image182.svg"/><Relationship Id="rId76" Type="http://schemas.openxmlformats.org/officeDocument/2006/relationships/image" Target="../media/image94.png"/><Relationship Id="rId7" Type="http://schemas.openxmlformats.org/officeDocument/2006/relationships/image" Target="../media/image5.png"/><Relationship Id="rId71" Type="http://schemas.openxmlformats.org/officeDocument/2006/relationships/image" Target="../media/image188.svg"/><Relationship Id="rId92" Type="http://schemas.openxmlformats.org/officeDocument/2006/relationships/image" Target="../media/image204.svg"/><Relationship Id="rId2" Type="http://schemas.openxmlformats.org/officeDocument/2006/relationships/notesSlide" Target="../notesSlides/notesSlide6.xml"/><Relationship Id="rId29" Type="http://schemas.openxmlformats.org/officeDocument/2006/relationships/image" Target="../media/image164.svg"/><Relationship Id="rId24" Type="http://schemas.openxmlformats.org/officeDocument/2006/relationships/image" Target="../media/image161.png"/><Relationship Id="rId40" Type="http://schemas.openxmlformats.org/officeDocument/2006/relationships/image" Target="../media/image170.png"/><Relationship Id="rId45" Type="http://schemas.openxmlformats.org/officeDocument/2006/relationships/image" Target="../media/image172.svg"/><Relationship Id="rId66" Type="http://schemas.openxmlformats.org/officeDocument/2006/relationships/image" Target="../media/image84.png"/><Relationship Id="rId87" Type="http://schemas.openxmlformats.org/officeDocument/2006/relationships/image" Target="../media/image199.png"/><Relationship Id="rId61" Type="http://schemas.openxmlformats.org/officeDocument/2006/relationships/image" Target="../media/image186.svg"/><Relationship Id="rId82" Type="http://schemas.openxmlformats.org/officeDocument/2006/relationships/image" Target="../media/image194.svg"/><Relationship Id="rId19" Type="http://schemas.openxmlformats.org/officeDocument/2006/relationships/image" Target="../media/image156.svg"/><Relationship Id="rId14" Type="http://schemas.openxmlformats.org/officeDocument/2006/relationships/image" Target="../media/image154.svg"/><Relationship Id="rId30" Type="http://schemas.openxmlformats.org/officeDocument/2006/relationships/image" Target="../media/image44.png"/><Relationship Id="rId35" Type="http://schemas.openxmlformats.org/officeDocument/2006/relationships/image" Target="../media/image165.svg"/><Relationship Id="rId56" Type="http://schemas.openxmlformats.org/officeDocument/2006/relationships/image" Target="../media/image68.png"/><Relationship Id="rId77" Type="http://schemas.openxmlformats.org/officeDocument/2006/relationships/image" Target="../media/image95.svg"/></Relationships>
</file>

<file path=ppt/slides/_rels/slide7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28.svg"/><Relationship Id="rId21" Type="http://schemas.openxmlformats.org/officeDocument/2006/relationships/image" Target="../media/image223.png"/><Relationship Id="rId42" Type="http://schemas.openxmlformats.org/officeDocument/2006/relationships/image" Target="../media/image244.png"/><Relationship Id="rId47" Type="http://schemas.openxmlformats.org/officeDocument/2006/relationships/image" Target="../media/image249.svg"/><Relationship Id="rId63" Type="http://schemas.openxmlformats.org/officeDocument/2006/relationships/image" Target="../media/image265.svg"/><Relationship Id="rId68" Type="http://schemas.openxmlformats.org/officeDocument/2006/relationships/image" Target="../media/image270.png"/><Relationship Id="rId84" Type="http://schemas.openxmlformats.org/officeDocument/2006/relationships/image" Target="../media/image284.svg"/><Relationship Id="rId89" Type="http://schemas.openxmlformats.org/officeDocument/2006/relationships/image" Target="../media/image289.png"/><Relationship Id="rId16" Type="http://schemas.openxmlformats.org/officeDocument/2006/relationships/image" Target="../media/image143.svg"/><Relationship Id="rId11" Type="http://schemas.openxmlformats.org/officeDocument/2006/relationships/image" Target="../media/image215.png"/><Relationship Id="rId32" Type="http://schemas.openxmlformats.org/officeDocument/2006/relationships/image" Target="../media/image234.svg"/><Relationship Id="rId37" Type="http://schemas.openxmlformats.org/officeDocument/2006/relationships/image" Target="../media/image239.svg"/><Relationship Id="rId53" Type="http://schemas.openxmlformats.org/officeDocument/2006/relationships/image" Target="../media/image255.svg"/><Relationship Id="rId58" Type="http://schemas.openxmlformats.org/officeDocument/2006/relationships/image" Target="../media/image260.png"/><Relationship Id="rId74" Type="http://schemas.openxmlformats.org/officeDocument/2006/relationships/image" Target="../media/image274.png"/><Relationship Id="rId79" Type="http://schemas.openxmlformats.org/officeDocument/2006/relationships/image" Target="../media/image279.svg"/><Relationship Id="rId5" Type="http://schemas.openxmlformats.org/officeDocument/2006/relationships/image" Target="../media/image209.png"/><Relationship Id="rId90" Type="http://schemas.openxmlformats.org/officeDocument/2006/relationships/image" Target="../media/image290.svg"/><Relationship Id="rId14" Type="http://schemas.openxmlformats.org/officeDocument/2006/relationships/image" Target="../media/image218.svg"/><Relationship Id="rId22" Type="http://schemas.openxmlformats.org/officeDocument/2006/relationships/image" Target="../media/image224.svg"/><Relationship Id="rId27" Type="http://schemas.openxmlformats.org/officeDocument/2006/relationships/image" Target="../media/image229.png"/><Relationship Id="rId30" Type="http://schemas.openxmlformats.org/officeDocument/2006/relationships/image" Target="../media/image232.svg"/><Relationship Id="rId35" Type="http://schemas.openxmlformats.org/officeDocument/2006/relationships/image" Target="../media/image237.svg"/><Relationship Id="rId43" Type="http://schemas.openxmlformats.org/officeDocument/2006/relationships/image" Target="../media/image245.svg"/><Relationship Id="rId48" Type="http://schemas.openxmlformats.org/officeDocument/2006/relationships/image" Target="../media/image250.png"/><Relationship Id="rId56" Type="http://schemas.openxmlformats.org/officeDocument/2006/relationships/image" Target="../media/image258.png"/><Relationship Id="rId64" Type="http://schemas.openxmlformats.org/officeDocument/2006/relationships/image" Target="../media/image266.png"/><Relationship Id="rId69" Type="http://schemas.openxmlformats.org/officeDocument/2006/relationships/image" Target="../media/image271.svg"/><Relationship Id="rId77" Type="http://schemas.openxmlformats.org/officeDocument/2006/relationships/image" Target="../media/image277.svg"/><Relationship Id="rId8" Type="http://schemas.openxmlformats.org/officeDocument/2006/relationships/image" Target="../media/image212.svg"/><Relationship Id="rId51" Type="http://schemas.openxmlformats.org/officeDocument/2006/relationships/image" Target="../media/image253.svg"/><Relationship Id="rId72" Type="http://schemas.openxmlformats.org/officeDocument/2006/relationships/image" Target="../media/image86.png"/><Relationship Id="rId80" Type="http://schemas.openxmlformats.org/officeDocument/2006/relationships/image" Target="../media/image280.png"/><Relationship Id="rId85" Type="http://schemas.openxmlformats.org/officeDocument/2006/relationships/image" Target="../media/image285.png"/><Relationship Id="rId3" Type="http://schemas.openxmlformats.org/officeDocument/2006/relationships/image" Target="../media/image207.png"/><Relationship Id="rId12" Type="http://schemas.openxmlformats.org/officeDocument/2006/relationships/image" Target="../media/image216.svg"/><Relationship Id="rId17" Type="http://schemas.openxmlformats.org/officeDocument/2006/relationships/image" Target="../media/image219.png"/><Relationship Id="rId25" Type="http://schemas.openxmlformats.org/officeDocument/2006/relationships/image" Target="../media/image227.png"/><Relationship Id="rId33" Type="http://schemas.openxmlformats.org/officeDocument/2006/relationships/image" Target="../media/image235.svg"/><Relationship Id="rId38" Type="http://schemas.openxmlformats.org/officeDocument/2006/relationships/image" Target="../media/image240.png"/><Relationship Id="rId46" Type="http://schemas.openxmlformats.org/officeDocument/2006/relationships/image" Target="../media/image248.png"/><Relationship Id="rId59" Type="http://schemas.openxmlformats.org/officeDocument/2006/relationships/image" Target="../media/image261.svg"/><Relationship Id="rId67" Type="http://schemas.openxmlformats.org/officeDocument/2006/relationships/image" Target="../media/image269.svg"/><Relationship Id="rId20" Type="http://schemas.openxmlformats.org/officeDocument/2006/relationships/image" Target="../media/image222.svg"/><Relationship Id="rId41" Type="http://schemas.openxmlformats.org/officeDocument/2006/relationships/image" Target="../media/image243.svg"/><Relationship Id="rId54" Type="http://schemas.openxmlformats.org/officeDocument/2006/relationships/image" Target="../media/image256.png"/><Relationship Id="rId62" Type="http://schemas.openxmlformats.org/officeDocument/2006/relationships/image" Target="../media/image264.png"/><Relationship Id="rId70" Type="http://schemas.openxmlformats.org/officeDocument/2006/relationships/image" Target="../media/image272.png"/><Relationship Id="rId75" Type="http://schemas.openxmlformats.org/officeDocument/2006/relationships/image" Target="../media/image275.svg"/><Relationship Id="rId83" Type="http://schemas.openxmlformats.org/officeDocument/2006/relationships/image" Target="../media/image283.svg"/><Relationship Id="rId88" Type="http://schemas.openxmlformats.org/officeDocument/2006/relationships/image" Target="../media/image288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0.svg"/><Relationship Id="rId15" Type="http://schemas.openxmlformats.org/officeDocument/2006/relationships/image" Target="../media/image142.png"/><Relationship Id="rId23" Type="http://schemas.openxmlformats.org/officeDocument/2006/relationships/image" Target="../media/image225.png"/><Relationship Id="rId28" Type="http://schemas.openxmlformats.org/officeDocument/2006/relationships/image" Target="../media/image230.svg"/><Relationship Id="rId36" Type="http://schemas.openxmlformats.org/officeDocument/2006/relationships/image" Target="../media/image238.png"/><Relationship Id="rId49" Type="http://schemas.openxmlformats.org/officeDocument/2006/relationships/image" Target="../media/image251.svg"/><Relationship Id="rId57" Type="http://schemas.openxmlformats.org/officeDocument/2006/relationships/image" Target="../media/image259.svg"/><Relationship Id="rId10" Type="http://schemas.openxmlformats.org/officeDocument/2006/relationships/image" Target="../media/image214.svg"/><Relationship Id="rId31" Type="http://schemas.openxmlformats.org/officeDocument/2006/relationships/image" Target="../media/image233.png"/><Relationship Id="rId44" Type="http://schemas.openxmlformats.org/officeDocument/2006/relationships/image" Target="../media/image246.png"/><Relationship Id="rId52" Type="http://schemas.openxmlformats.org/officeDocument/2006/relationships/image" Target="../media/image254.png"/><Relationship Id="rId60" Type="http://schemas.openxmlformats.org/officeDocument/2006/relationships/image" Target="../media/image262.png"/><Relationship Id="rId65" Type="http://schemas.openxmlformats.org/officeDocument/2006/relationships/image" Target="../media/image267.svg"/><Relationship Id="rId73" Type="http://schemas.openxmlformats.org/officeDocument/2006/relationships/image" Target="../media/image87.svg"/><Relationship Id="rId78" Type="http://schemas.openxmlformats.org/officeDocument/2006/relationships/image" Target="../media/image278.png"/><Relationship Id="rId81" Type="http://schemas.openxmlformats.org/officeDocument/2006/relationships/image" Target="../media/image281.svg"/><Relationship Id="rId86" Type="http://schemas.openxmlformats.org/officeDocument/2006/relationships/image" Target="../media/image286.svg"/><Relationship Id="rId4" Type="http://schemas.openxmlformats.org/officeDocument/2006/relationships/image" Target="../media/image208.svg"/><Relationship Id="rId9" Type="http://schemas.openxmlformats.org/officeDocument/2006/relationships/image" Target="../media/image213.png"/><Relationship Id="rId13" Type="http://schemas.openxmlformats.org/officeDocument/2006/relationships/image" Target="../media/image217.png"/><Relationship Id="rId18" Type="http://schemas.openxmlformats.org/officeDocument/2006/relationships/image" Target="../media/image220.svg"/><Relationship Id="rId39" Type="http://schemas.openxmlformats.org/officeDocument/2006/relationships/image" Target="../media/image241.svg"/><Relationship Id="rId34" Type="http://schemas.openxmlformats.org/officeDocument/2006/relationships/image" Target="../media/image236.png"/><Relationship Id="rId50" Type="http://schemas.openxmlformats.org/officeDocument/2006/relationships/image" Target="../media/image252.png"/><Relationship Id="rId55" Type="http://schemas.openxmlformats.org/officeDocument/2006/relationships/image" Target="../media/image257.svg"/><Relationship Id="rId76" Type="http://schemas.openxmlformats.org/officeDocument/2006/relationships/image" Target="../media/image276.png"/><Relationship Id="rId7" Type="http://schemas.openxmlformats.org/officeDocument/2006/relationships/image" Target="../media/image211.png"/><Relationship Id="rId71" Type="http://schemas.openxmlformats.org/officeDocument/2006/relationships/image" Target="../media/image273.svg"/><Relationship Id="rId2" Type="http://schemas.openxmlformats.org/officeDocument/2006/relationships/notesSlide" Target="../notesSlides/notesSlide7.xml"/><Relationship Id="rId29" Type="http://schemas.openxmlformats.org/officeDocument/2006/relationships/image" Target="../media/image231.png"/><Relationship Id="rId24" Type="http://schemas.openxmlformats.org/officeDocument/2006/relationships/image" Target="../media/image226.svg"/><Relationship Id="rId40" Type="http://schemas.openxmlformats.org/officeDocument/2006/relationships/image" Target="../media/image242.png"/><Relationship Id="rId45" Type="http://schemas.openxmlformats.org/officeDocument/2006/relationships/image" Target="../media/image247.svg"/><Relationship Id="rId66" Type="http://schemas.openxmlformats.org/officeDocument/2006/relationships/image" Target="../media/image268.png"/><Relationship Id="rId87" Type="http://schemas.openxmlformats.org/officeDocument/2006/relationships/image" Target="../media/image287.png"/><Relationship Id="rId61" Type="http://schemas.openxmlformats.org/officeDocument/2006/relationships/image" Target="../media/image263.svg"/><Relationship Id="rId82" Type="http://schemas.openxmlformats.org/officeDocument/2006/relationships/image" Target="../media/image282.png"/><Relationship Id="rId19" Type="http://schemas.openxmlformats.org/officeDocument/2006/relationships/image" Target="../media/image221.png"/></Relationships>
</file>

<file path=ppt/slides/_rels/slide8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93.svg"/><Relationship Id="rId21" Type="http://schemas.openxmlformats.org/officeDocument/2006/relationships/image" Target="../media/image231.png"/><Relationship Id="rId42" Type="http://schemas.openxmlformats.org/officeDocument/2006/relationships/image" Target="../media/image246.png"/><Relationship Id="rId47" Type="http://schemas.openxmlformats.org/officeDocument/2006/relationships/image" Target="../media/image251.svg"/><Relationship Id="rId63" Type="http://schemas.openxmlformats.org/officeDocument/2006/relationships/image" Target="../media/image267.svg"/><Relationship Id="rId68" Type="http://schemas.openxmlformats.org/officeDocument/2006/relationships/image" Target="../media/image272.png"/><Relationship Id="rId84" Type="http://schemas.openxmlformats.org/officeDocument/2006/relationships/image" Target="../media/image304.svg"/><Relationship Id="rId89" Type="http://schemas.openxmlformats.org/officeDocument/2006/relationships/image" Target="../media/image309.png"/><Relationship Id="rId16" Type="http://schemas.openxmlformats.org/officeDocument/2006/relationships/image" Target="../media/image226.svg"/><Relationship Id="rId11" Type="http://schemas.openxmlformats.org/officeDocument/2006/relationships/image" Target="../media/image291.png"/><Relationship Id="rId32" Type="http://schemas.openxmlformats.org/officeDocument/2006/relationships/image" Target="../media/image236.png"/><Relationship Id="rId37" Type="http://schemas.openxmlformats.org/officeDocument/2006/relationships/image" Target="../media/image241.svg"/><Relationship Id="rId53" Type="http://schemas.openxmlformats.org/officeDocument/2006/relationships/image" Target="../media/image257.svg"/><Relationship Id="rId58" Type="http://schemas.openxmlformats.org/officeDocument/2006/relationships/image" Target="../media/image262.png"/><Relationship Id="rId74" Type="http://schemas.openxmlformats.org/officeDocument/2006/relationships/image" Target="../media/image276.png"/><Relationship Id="rId79" Type="http://schemas.openxmlformats.org/officeDocument/2006/relationships/image" Target="../media/image302.svg"/><Relationship Id="rId5" Type="http://schemas.openxmlformats.org/officeDocument/2006/relationships/image" Target="../media/image215.png"/><Relationship Id="rId90" Type="http://schemas.openxmlformats.org/officeDocument/2006/relationships/image" Target="../media/image310.svg"/><Relationship Id="rId14" Type="http://schemas.openxmlformats.org/officeDocument/2006/relationships/image" Target="../media/image224.svg"/><Relationship Id="rId22" Type="http://schemas.openxmlformats.org/officeDocument/2006/relationships/image" Target="../media/image232.svg"/><Relationship Id="rId27" Type="http://schemas.openxmlformats.org/officeDocument/2006/relationships/image" Target="../media/image207.png"/><Relationship Id="rId30" Type="http://schemas.openxmlformats.org/officeDocument/2006/relationships/image" Target="../media/image211.png"/><Relationship Id="rId35" Type="http://schemas.openxmlformats.org/officeDocument/2006/relationships/image" Target="../media/image239.svg"/><Relationship Id="rId43" Type="http://schemas.openxmlformats.org/officeDocument/2006/relationships/image" Target="../media/image247.svg"/><Relationship Id="rId48" Type="http://schemas.openxmlformats.org/officeDocument/2006/relationships/image" Target="../media/image252.png"/><Relationship Id="rId56" Type="http://schemas.openxmlformats.org/officeDocument/2006/relationships/image" Target="../media/image260.png"/><Relationship Id="rId64" Type="http://schemas.openxmlformats.org/officeDocument/2006/relationships/image" Target="../media/image268.png"/><Relationship Id="rId69" Type="http://schemas.openxmlformats.org/officeDocument/2006/relationships/image" Target="../media/image273.svg"/><Relationship Id="rId77" Type="http://schemas.openxmlformats.org/officeDocument/2006/relationships/image" Target="../media/image300.svg"/><Relationship Id="rId8" Type="http://schemas.openxmlformats.org/officeDocument/2006/relationships/image" Target="../media/image218.svg"/><Relationship Id="rId51" Type="http://schemas.openxmlformats.org/officeDocument/2006/relationships/image" Target="../media/image255.svg"/><Relationship Id="rId72" Type="http://schemas.openxmlformats.org/officeDocument/2006/relationships/image" Target="../media/image274.png"/><Relationship Id="rId80" Type="http://schemas.openxmlformats.org/officeDocument/2006/relationships/image" Target="../media/image282.png"/><Relationship Id="rId85" Type="http://schemas.openxmlformats.org/officeDocument/2006/relationships/image" Target="../media/image305.png"/><Relationship Id="rId3" Type="http://schemas.openxmlformats.org/officeDocument/2006/relationships/image" Target="../media/image213.png"/><Relationship Id="rId12" Type="http://schemas.openxmlformats.org/officeDocument/2006/relationships/image" Target="../media/image292.svg"/><Relationship Id="rId17" Type="http://schemas.openxmlformats.org/officeDocument/2006/relationships/image" Target="../media/image227.png"/><Relationship Id="rId25" Type="http://schemas.openxmlformats.org/officeDocument/2006/relationships/image" Target="../media/image209.png"/><Relationship Id="rId33" Type="http://schemas.openxmlformats.org/officeDocument/2006/relationships/image" Target="../media/image237.svg"/><Relationship Id="rId38" Type="http://schemas.openxmlformats.org/officeDocument/2006/relationships/image" Target="../media/image295.png"/><Relationship Id="rId46" Type="http://schemas.openxmlformats.org/officeDocument/2006/relationships/image" Target="../media/image250.png"/><Relationship Id="rId59" Type="http://schemas.openxmlformats.org/officeDocument/2006/relationships/image" Target="../media/image263.svg"/><Relationship Id="rId67" Type="http://schemas.openxmlformats.org/officeDocument/2006/relationships/image" Target="../media/image271.svg"/><Relationship Id="rId20" Type="http://schemas.openxmlformats.org/officeDocument/2006/relationships/image" Target="../media/image230.svg"/><Relationship Id="rId41" Type="http://schemas.openxmlformats.org/officeDocument/2006/relationships/image" Target="../media/image245.svg"/><Relationship Id="rId54" Type="http://schemas.openxmlformats.org/officeDocument/2006/relationships/image" Target="../media/image258.png"/><Relationship Id="rId62" Type="http://schemas.openxmlformats.org/officeDocument/2006/relationships/image" Target="../media/image266.png"/><Relationship Id="rId70" Type="http://schemas.openxmlformats.org/officeDocument/2006/relationships/image" Target="../media/image86.png"/><Relationship Id="rId75" Type="http://schemas.openxmlformats.org/officeDocument/2006/relationships/image" Target="../media/image277.svg"/><Relationship Id="rId83" Type="http://schemas.openxmlformats.org/officeDocument/2006/relationships/image" Target="../media/image303.png"/><Relationship Id="rId88" Type="http://schemas.openxmlformats.org/officeDocument/2006/relationships/image" Target="../media/image308.svg"/><Relationship Id="rId91" Type="http://schemas.openxmlformats.org/officeDocument/2006/relationships/image" Target="../media/image3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6.svg"/><Relationship Id="rId15" Type="http://schemas.openxmlformats.org/officeDocument/2006/relationships/image" Target="../media/image225.png"/><Relationship Id="rId23" Type="http://schemas.openxmlformats.org/officeDocument/2006/relationships/image" Target="../media/image233.png"/><Relationship Id="rId28" Type="http://schemas.openxmlformats.org/officeDocument/2006/relationships/image" Target="../media/image208.svg"/><Relationship Id="rId36" Type="http://schemas.openxmlformats.org/officeDocument/2006/relationships/image" Target="../media/image240.png"/><Relationship Id="rId49" Type="http://schemas.openxmlformats.org/officeDocument/2006/relationships/image" Target="../media/image253.svg"/><Relationship Id="rId57" Type="http://schemas.openxmlformats.org/officeDocument/2006/relationships/image" Target="../media/image261.svg"/><Relationship Id="rId10" Type="http://schemas.openxmlformats.org/officeDocument/2006/relationships/image" Target="../media/image220.svg"/><Relationship Id="rId31" Type="http://schemas.openxmlformats.org/officeDocument/2006/relationships/image" Target="../media/image294.svg"/><Relationship Id="rId44" Type="http://schemas.openxmlformats.org/officeDocument/2006/relationships/image" Target="../media/image297.png"/><Relationship Id="rId52" Type="http://schemas.openxmlformats.org/officeDocument/2006/relationships/image" Target="../media/image256.png"/><Relationship Id="rId60" Type="http://schemas.openxmlformats.org/officeDocument/2006/relationships/image" Target="../media/image264.png"/><Relationship Id="rId65" Type="http://schemas.openxmlformats.org/officeDocument/2006/relationships/image" Target="../media/image269.svg"/><Relationship Id="rId73" Type="http://schemas.openxmlformats.org/officeDocument/2006/relationships/image" Target="../media/image275.svg"/><Relationship Id="rId78" Type="http://schemas.openxmlformats.org/officeDocument/2006/relationships/image" Target="../media/image301.png"/><Relationship Id="rId81" Type="http://schemas.openxmlformats.org/officeDocument/2006/relationships/image" Target="../media/image283.svg"/><Relationship Id="rId86" Type="http://schemas.openxmlformats.org/officeDocument/2006/relationships/image" Target="../media/image306.svg"/><Relationship Id="rId4" Type="http://schemas.openxmlformats.org/officeDocument/2006/relationships/image" Target="../media/image214.svg"/><Relationship Id="rId9" Type="http://schemas.openxmlformats.org/officeDocument/2006/relationships/image" Target="../media/image219.png"/><Relationship Id="rId13" Type="http://schemas.openxmlformats.org/officeDocument/2006/relationships/image" Target="../media/image223.png"/><Relationship Id="rId18" Type="http://schemas.openxmlformats.org/officeDocument/2006/relationships/image" Target="../media/image228.svg"/><Relationship Id="rId39" Type="http://schemas.openxmlformats.org/officeDocument/2006/relationships/image" Target="../media/image296.svg"/><Relationship Id="rId34" Type="http://schemas.openxmlformats.org/officeDocument/2006/relationships/image" Target="../media/image238.png"/><Relationship Id="rId50" Type="http://schemas.openxmlformats.org/officeDocument/2006/relationships/image" Target="../media/image254.png"/><Relationship Id="rId55" Type="http://schemas.openxmlformats.org/officeDocument/2006/relationships/image" Target="../media/image259.svg"/><Relationship Id="rId76" Type="http://schemas.openxmlformats.org/officeDocument/2006/relationships/image" Target="../media/image299.png"/><Relationship Id="rId7" Type="http://schemas.openxmlformats.org/officeDocument/2006/relationships/image" Target="../media/image217.png"/><Relationship Id="rId71" Type="http://schemas.openxmlformats.org/officeDocument/2006/relationships/image" Target="../media/image87.svg"/><Relationship Id="rId92" Type="http://schemas.openxmlformats.org/officeDocument/2006/relationships/image" Target="../media/image312.svg"/><Relationship Id="rId2" Type="http://schemas.openxmlformats.org/officeDocument/2006/relationships/notesSlide" Target="../notesSlides/notesSlide8.xml"/><Relationship Id="rId29" Type="http://schemas.openxmlformats.org/officeDocument/2006/relationships/image" Target="../media/image235.svg"/><Relationship Id="rId24" Type="http://schemas.openxmlformats.org/officeDocument/2006/relationships/image" Target="../media/image234.svg"/><Relationship Id="rId40" Type="http://schemas.openxmlformats.org/officeDocument/2006/relationships/image" Target="../media/image244.png"/><Relationship Id="rId45" Type="http://schemas.openxmlformats.org/officeDocument/2006/relationships/image" Target="../media/image298.svg"/><Relationship Id="rId66" Type="http://schemas.openxmlformats.org/officeDocument/2006/relationships/image" Target="../media/image270.png"/><Relationship Id="rId87" Type="http://schemas.openxmlformats.org/officeDocument/2006/relationships/image" Target="../media/image307.png"/><Relationship Id="rId61" Type="http://schemas.openxmlformats.org/officeDocument/2006/relationships/image" Target="../media/image265.svg"/><Relationship Id="rId82" Type="http://schemas.openxmlformats.org/officeDocument/2006/relationships/image" Target="../media/image284.svg"/><Relationship Id="rId19" Type="http://schemas.openxmlformats.org/officeDocument/2006/relationships/image" Target="../media/image229.png"/></Relationships>
</file>

<file path=ppt/slides/_rels/slide9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93.svg"/><Relationship Id="rId21" Type="http://schemas.openxmlformats.org/officeDocument/2006/relationships/image" Target="../media/image231.png"/><Relationship Id="rId42" Type="http://schemas.openxmlformats.org/officeDocument/2006/relationships/image" Target="../media/image246.png"/><Relationship Id="rId47" Type="http://schemas.openxmlformats.org/officeDocument/2006/relationships/image" Target="../media/image251.svg"/><Relationship Id="rId63" Type="http://schemas.openxmlformats.org/officeDocument/2006/relationships/image" Target="../media/image267.svg"/><Relationship Id="rId68" Type="http://schemas.openxmlformats.org/officeDocument/2006/relationships/image" Target="../media/image272.png"/><Relationship Id="rId84" Type="http://schemas.openxmlformats.org/officeDocument/2006/relationships/image" Target="../media/image304.svg"/><Relationship Id="rId89" Type="http://schemas.openxmlformats.org/officeDocument/2006/relationships/image" Target="../media/image323.png"/><Relationship Id="rId16" Type="http://schemas.openxmlformats.org/officeDocument/2006/relationships/image" Target="../media/image226.svg"/><Relationship Id="rId11" Type="http://schemas.openxmlformats.org/officeDocument/2006/relationships/image" Target="../media/image291.png"/><Relationship Id="rId32" Type="http://schemas.openxmlformats.org/officeDocument/2006/relationships/image" Target="../media/image236.png"/><Relationship Id="rId37" Type="http://schemas.openxmlformats.org/officeDocument/2006/relationships/image" Target="../media/image241.svg"/><Relationship Id="rId53" Type="http://schemas.openxmlformats.org/officeDocument/2006/relationships/image" Target="../media/image257.svg"/><Relationship Id="rId58" Type="http://schemas.openxmlformats.org/officeDocument/2006/relationships/image" Target="../media/image262.png"/><Relationship Id="rId74" Type="http://schemas.openxmlformats.org/officeDocument/2006/relationships/image" Target="../media/image276.png"/><Relationship Id="rId79" Type="http://schemas.openxmlformats.org/officeDocument/2006/relationships/image" Target="../media/image302.svg"/><Relationship Id="rId5" Type="http://schemas.openxmlformats.org/officeDocument/2006/relationships/image" Target="../media/image215.png"/><Relationship Id="rId90" Type="http://schemas.openxmlformats.org/officeDocument/2006/relationships/image" Target="../media/image324.svg"/><Relationship Id="rId14" Type="http://schemas.openxmlformats.org/officeDocument/2006/relationships/image" Target="../media/image224.svg"/><Relationship Id="rId22" Type="http://schemas.openxmlformats.org/officeDocument/2006/relationships/image" Target="../media/image232.svg"/><Relationship Id="rId27" Type="http://schemas.openxmlformats.org/officeDocument/2006/relationships/image" Target="../media/image207.png"/><Relationship Id="rId30" Type="http://schemas.openxmlformats.org/officeDocument/2006/relationships/image" Target="../media/image211.png"/><Relationship Id="rId35" Type="http://schemas.openxmlformats.org/officeDocument/2006/relationships/image" Target="../media/image239.svg"/><Relationship Id="rId43" Type="http://schemas.openxmlformats.org/officeDocument/2006/relationships/image" Target="../media/image247.svg"/><Relationship Id="rId48" Type="http://schemas.openxmlformats.org/officeDocument/2006/relationships/image" Target="../media/image252.png"/><Relationship Id="rId56" Type="http://schemas.openxmlformats.org/officeDocument/2006/relationships/image" Target="../media/image260.png"/><Relationship Id="rId64" Type="http://schemas.openxmlformats.org/officeDocument/2006/relationships/image" Target="../media/image268.png"/><Relationship Id="rId69" Type="http://schemas.openxmlformats.org/officeDocument/2006/relationships/image" Target="../media/image273.svg"/><Relationship Id="rId77" Type="http://schemas.openxmlformats.org/officeDocument/2006/relationships/image" Target="../media/image300.svg"/><Relationship Id="rId8" Type="http://schemas.openxmlformats.org/officeDocument/2006/relationships/image" Target="../media/image218.svg"/><Relationship Id="rId51" Type="http://schemas.openxmlformats.org/officeDocument/2006/relationships/image" Target="../media/image255.svg"/><Relationship Id="rId72" Type="http://schemas.openxmlformats.org/officeDocument/2006/relationships/image" Target="../media/image274.png"/><Relationship Id="rId80" Type="http://schemas.openxmlformats.org/officeDocument/2006/relationships/image" Target="../media/image282.png"/><Relationship Id="rId85" Type="http://schemas.openxmlformats.org/officeDocument/2006/relationships/image" Target="../media/image319.png"/><Relationship Id="rId3" Type="http://schemas.openxmlformats.org/officeDocument/2006/relationships/image" Target="../media/image213.png"/><Relationship Id="rId12" Type="http://schemas.openxmlformats.org/officeDocument/2006/relationships/image" Target="../media/image292.svg"/><Relationship Id="rId17" Type="http://schemas.openxmlformats.org/officeDocument/2006/relationships/image" Target="../media/image315.png"/><Relationship Id="rId25" Type="http://schemas.openxmlformats.org/officeDocument/2006/relationships/image" Target="../media/image209.png"/><Relationship Id="rId33" Type="http://schemas.openxmlformats.org/officeDocument/2006/relationships/image" Target="../media/image237.svg"/><Relationship Id="rId38" Type="http://schemas.openxmlformats.org/officeDocument/2006/relationships/image" Target="../media/image295.png"/><Relationship Id="rId46" Type="http://schemas.openxmlformats.org/officeDocument/2006/relationships/image" Target="../media/image250.png"/><Relationship Id="rId59" Type="http://schemas.openxmlformats.org/officeDocument/2006/relationships/image" Target="../media/image263.svg"/><Relationship Id="rId67" Type="http://schemas.openxmlformats.org/officeDocument/2006/relationships/image" Target="../media/image271.svg"/><Relationship Id="rId20" Type="http://schemas.openxmlformats.org/officeDocument/2006/relationships/image" Target="../media/image318.svg"/><Relationship Id="rId41" Type="http://schemas.openxmlformats.org/officeDocument/2006/relationships/image" Target="../media/image245.svg"/><Relationship Id="rId54" Type="http://schemas.openxmlformats.org/officeDocument/2006/relationships/image" Target="../media/image258.png"/><Relationship Id="rId62" Type="http://schemas.openxmlformats.org/officeDocument/2006/relationships/image" Target="../media/image266.png"/><Relationship Id="rId70" Type="http://schemas.openxmlformats.org/officeDocument/2006/relationships/image" Target="../media/image86.png"/><Relationship Id="rId75" Type="http://schemas.openxmlformats.org/officeDocument/2006/relationships/image" Target="../media/image277.svg"/><Relationship Id="rId83" Type="http://schemas.openxmlformats.org/officeDocument/2006/relationships/image" Target="../media/image303.png"/><Relationship Id="rId88" Type="http://schemas.openxmlformats.org/officeDocument/2006/relationships/image" Target="../media/image322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6.svg"/><Relationship Id="rId15" Type="http://schemas.openxmlformats.org/officeDocument/2006/relationships/image" Target="../media/image225.png"/><Relationship Id="rId23" Type="http://schemas.openxmlformats.org/officeDocument/2006/relationships/image" Target="../media/image233.png"/><Relationship Id="rId28" Type="http://schemas.openxmlformats.org/officeDocument/2006/relationships/image" Target="../media/image208.svg"/><Relationship Id="rId36" Type="http://schemas.openxmlformats.org/officeDocument/2006/relationships/image" Target="../media/image240.png"/><Relationship Id="rId49" Type="http://schemas.openxmlformats.org/officeDocument/2006/relationships/image" Target="../media/image253.svg"/><Relationship Id="rId57" Type="http://schemas.openxmlformats.org/officeDocument/2006/relationships/image" Target="../media/image261.svg"/><Relationship Id="rId10" Type="http://schemas.openxmlformats.org/officeDocument/2006/relationships/image" Target="../media/image314.svg"/><Relationship Id="rId31" Type="http://schemas.openxmlformats.org/officeDocument/2006/relationships/image" Target="../media/image294.svg"/><Relationship Id="rId44" Type="http://schemas.openxmlformats.org/officeDocument/2006/relationships/image" Target="../media/image297.png"/><Relationship Id="rId52" Type="http://schemas.openxmlformats.org/officeDocument/2006/relationships/image" Target="../media/image256.png"/><Relationship Id="rId60" Type="http://schemas.openxmlformats.org/officeDocument/2006/relationships/image" Target="../media/image264.png"/><Relationship Id="rId65" Type="http://schemas.openxmlformats.org/officeDocument/2006/relationships/image" Target="../media/image269.svg"/><Relationship Id="rId73" Type="http://schemas.openxmlformats.org/officeDocument/2006/relationships/image" Target="../media/image275.svg"/><Relationship Id="rId78" Type="http://schemas.openxmlformats.org/officeDocument/2006/relationships/image" Target="../media/image301.png"/><Relationship Id="rId81" Type="http://schemas.openxmlformats.org/officeDocument/2006/relationships/image" Target="../media/image283.svg"/><Relationship Id="rId86" Type="http://schemas.openxmlformats.org/officeDocument/2006/relationships/image" Target="../media/image320.svg"/><Relationship Id="rId4" Type="http://schemas.openxmlformats.org/officeDocument/2006/relationships/image" Target="../media/image214.svg"/><Relationship Id="rId9" Type="http://schemas.openxmlformats.org/officeDocument/2006/relationships/image" Target="../media/image313.png"/><Relationship Id="rId13" Type="http://schemas.openxmlformats.org/officeDocument/2006/relationships/image" Target="../media/image223.png"/><Relationship Id="rId18" Type="http://schemas.openxmlformats.org/officeDocument/2006/relationships/image" Target="../media/image316.svg"/><Relationship Id="rId39" Type="http://schemas.openxmlformats.org/officeDocument/2006/relationships/image" Target="../media/image296.svg"/><Relationship Id="rId34" Type="http://schemas.openxmlformats.org/officeDocument/2006/relationships/image" Target="../media/image238.png"/><Relationship Id="rId50" Type="http://schemas.openxmlformats.org/officeDocument/2006/relationships/image" Target="../media/image254.png"/><Relationship Id="rId55" Type="http://schemas.openxmlformats.org/officeDocument/2006/relationships/image" Target="../media/image259.svg"/><Relationship Id="rId76" Type="http://schemas.openxmlformats.org/officeDocument/2006/relationships/image" Target="../media/image299.png"/><Relationship Id="rId7" Type="http://schemas.openxmlformats.org/officeDocument/2006/relationships/image" Target="../media/image217.png"/><Relationship Id="rId71" Type="http://schemas.openxmlformats.org/officeDocument/2006/relationships/image" Target="../media/image87.svg"/><Relationship Id="rId2" Type="http://schemas.openxmlformats.org/officeDocument/2006/relationships/notesSlide" Target="../notesSlides/notesSlide9.xml"/><Relationship Id="rId29" Type="http://schemas.openxmlformats.org/officeDocument/2006/relationships/image" Target="../media/image235.svg"/><Relationship Id="rId24" Type="http://schemas.openxmlformats.org/officeDocument/2006/relationships/image" Target="../media/image234.svg"/><Relationship Id="rId40" Type="http://schemas.openxmlformats.org/officeDocument/2006/relationships/image" Target="../media/image244.png"/><Relationship Id="rId45" Type="http://schemas.openxmlformats.org/officeDocument/2006/relationships/image" Target="../media/image298.svg"/><Relationship Id="rId66" Type="http://schemas.openxmlformats.org/officeDocument/2006/relationships/image" Target="../media/image270.png"/><Relationship Id="rId87" Type="http://schemas.openxmlformats.org/officeDocument/2006/relationships/image" Target="../media/image321.png"/><Relationship Id="rId61" Type="http://schemas.openxmlformats.org/officeDocument/2006/relationships/image" Target="../media/image265.svg"/><Relationship Id="rId82" Type="http://schemas.openxmlformats.org/officeDocument/2006/relationships/image" Target="../media/image284.svg"/><Relationship Id="rId19" Type="http://schemas.openxmlformats.org/officeDocument/2006/relationships/image" Target="../media/image3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2632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5454280" y="2994887"/>
            <a:ext cx="996260" cy="1285065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3488233" y="5114925"/>
            <a:ext cx="1133475" cy="11811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13235685" y="2994887"/>
            <a:ext cx="1557286" cy="1223585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15283621" y="0"/>
            <a:ext cx="1557286" cy="36174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15454280" y="4786219"/>
            <a:ext cx="1109300" cy="1511736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>
          <a:xfrm>
            <a:off x="15283621" y="1232929"/>
            <a:ext cx="1341267" cy="1025859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/>
        </p:blipFill>
        <p:spPr>
          <a:xfrm>
            <a:off x="13392983" y="0"/>
            <a:ext cx="1133475" cy="314325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/>
        </p:blipFill>
        <p:spPr>
          <a:xfrm>
            <a:off x="17583983" y="5114925"/>
            <a:ext cx="704017" cy="11811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/>
        </p:blipFill>
        <p:spPr>
          <a:xfrm>
            <a:off x="17331561" y="2994887"/>
            <a:ext cx="956439" cy="1223585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rcRect/>
          <a:stretch/>
        </p:blipFill>
        <p:spPr>
          <a:xfrm>
            <a:off x="17488733" y="0"/>
            <a:ext cx="799267" cy="314325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rcRect/>
          <a:stretch/>
        </p:blipFill>
        <p:spPr>
          <a:xfrm>
            <a:off x="3038666" y="0"/>
            <a:ext cx="1557286" cy="459623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rcRect/>
          <a:stretch/>
        </p:blipFill>
        <p:spPr>
          <a:xfrm>
            <a:off x="876300" y="1000125"/>
            <a:ext cx="1109300" cy="1511736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rcRect/>
          <a:stretch/>
        </p:blipFill>
        <p:spPr>
          <a:xfrm>
            <a:off x="17030700" y="990600"/>
            <a:ext cx="1109300" cy="1511736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rcRect/>
          <a:stretch/>
        </p:blipFill>
        <p:spPr>
          <a:xfrm>
            <a:off x="9429750" y="0"/>
            <a:ext cx="1109300" cy="473511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rcRect/>
          <a:stretch/>
        </p:blipFill>
        <p:spPr>
          <a:xfrm>
            <a:off x="3038666" y="1330812"/>
            <a:ext cx="1341267" cy="1025859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rcRect/>
          <a:stretch/>
        </p:blipFill>
        <p:spPr>
          <a:xfrm>
            <a:off x="13506450" y="866775"/>
            <a:ext cx="1109300" cy="1511736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rcRect/>
          <a:stretch/>
        </p:blipFill>
        <p:spPr>
          <a:xfrm>
            <a:off x="828675" y="0"/>
            <a:ext cx="1133475" cy="32385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33">
            <a:extLst>
              <a:ext uri="{96DAC541-7B7A-43D3-8B79-37D633B846F1}">
                <asvg:svgBlip xmlns:asvg="http://schemas.microsoft.com/office/drawing/2016/SVG/main" r:embed="rId34"/>
              </a:ext>
            </a:extLst>
          </a:blip>
          <a:srcRect/>
          <a:stretch/>
        </p:blipFill>
        <p:spPr>
          <a:xfrm>
            <a:off x="17430750" y="8829675"/>
            <a:ext cx="857250" cy="1457325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35">
            <a:extLst>
              <a:ext uri="{96DAC541-7B7A-43D3-8B79-37D633B846F1}">
                <asvg:svgBlip xmlns:asvg="http://schemas.microsoft.com/office/drawing/2016/SVG/main" r:embed="rId36"/>
              </a:ext>
            </a:extLst>
          </a:blip>
          <a:srcRect/>
          <a:stretch/>
        </p:blipFill>
        <p:spPr>
          <a:xfrm>
            <a:off x="13487400" y="8810625"/>
            <a:ext cx="1109300" cy="1476375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37">
            <a:extLst>
              <a:ext uri="{96DAC541-7B7A-43D3-8B79-37D633B846F1}">
                <asvg:svgBlip xmlns:asvg="http://schemas.microsoft.com/office/drawing/2016/SVG/main" r:embed="rId38"/>
              </a:ext>
            </a:extLst>
          </a:blip>
          <a:srcRect/>
          <a:stretch/>
        </p:blipFill>
        <p:spPr>
          <a:xfrm>
            <a:off x="9372600" y="6896100"/>
            <a:ext cx="1109300" cy="1511736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35">
            <a:extLst>
              <a:ext uri="{96DAC541-7B7A-43D3-8B79-37D633B846F1}">
                <asvg:svgBlip xmlns:asvg="http://schemas.microsoft.com/office/drawing/2016/SVG/main" r:embed="rId36"/>
              </a:ext>
            </a:extLst>
          </a:blip>
          <a:srcRect/>
          <a:stretch/>
        </p:blipFill>
        <p:spPr>
          <a:xfrm>
            <a:off x="3105150" y="8810625"/>
            <a:ext cx="1109300" cy="1476375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37">
            <a:extLst>
              <a:ext uri="{96DAC541-7B7A-43D3-8B79-37D633B846F1}">
                <asvg:svgBlip xmlns:asvg="http://schemas.microsoft.com/office/drawing/2016/SVG/main" r:embed="rId38"/>
              </a:ext>
            </a:extLst>
          </a:blip>
          <a:srcRect/>
          <a:stretch/>
        </p:blipFill>
        <p:spPr>
          <a:xfrm>
            <a:off x="5276850" y="6848475"/>
            <a:ext cx="1109300" cy="1511736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39">
            <a:extLst>
              <a:ext uri="{96DAC541-7B7A-43D3-8B79-37D633B846F1}">
                <asvg:svgBlip xmlns:asvg="http://schemas.microsoft.com/office/drawing/2016/SVG/main" r:embed="rId40"/>
              </a:ext>
            </a:extLst>
          </a:blip>
          <a:srcRect/>
          <a:stretch/>
        </p:blipFill>
        <p:spPr>
          <a:xfrm>
            <a:off x="15283621" y="7194240"/>
            <a:ext cx="1557286" cy="1223585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41">
            <a:extLst>
              <a:ext uri="{96DAC541-7B7A-43D3-8B79-37D633B846F1}">
                <asvg:svgBlip xmlns:asvg="http://schemas.microsoft.com/office/drawing/2016/SVG/main" r:embed="rId42"/>
              </a:ext>
            </a:extLst>
          </a:blip>
          <a:srcRect/>
          <a:stretch/>
        </p:blipFill>
        <p:spPr>
          <a:xfrm>
            <a:off x="15283621" y="9289014"/>
            <a:ext cx="1341267" cy="997986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43"/>
              </a:ext>
            </a:extLst>
          </a:blip>
          <a:srcRect/>
          <a:stretch/>
        </p:blipFill>
        <p:spPr>
          <a:xfrm>
            <a:off x="13392983" y="7191375"/>
            <a:ext cx="1133475" cy="1181100"/>
          </a:xfrm>
          <a:prstGeom prst="rect">
            <a:avLst/>
          </a:prstGeom>
        </p:spPr>
      </p:pic>
      <p:pic>
        <p:nvPicPr>
          <p:cNvPr id="27" name="Image 25" descr="preencoded.png"/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:asvg="http://schemas.microsoft.com/office/drawing/2016/SVG/main" r:embed="rId45"/>
              </a:ext>
            </a:extLst>
          </a:blip>
          <a:srcRect/>
          <a:stretch/>
        </p:blipFill>
        <p:spPr>
          <a:xfrm>
            <a:off x="17488733" y="7191375"/>
            <a:ext cx="799267" cy="1181100"/>
          </a:xfrm>
          <a:prstGeom prst="rect">
            <a:avLst/>
          </a:prstGeom>
        </p:spPr>
      </p:pic>
      <p:pic>
        <p:nvPicPr>
          <p:cNvPr id="28" name="Image 26" descr="preencoded.png"/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:asvg="http://schemas.microsoft.com/office/drawing/2016/SVG/main" r:embed="rId47"/>
              </a:ext>
            </a:extLst>
          </a:blip>
          <a:srcRect/>
          <a:stretch/>
        </p:blipFill>
        <p:spPr>
          <a:xfrm>
            <a:off x="7337199" y="978424"/>
            <a:ext cx="996260" cy="1285065"/>
          </a:xfrm>
          <a:prstGeom prst="rect">
            <a:avLst/>
          </a:prstGeom>
        </p:spPr>
      </p:pic>
      <p:pic>
        <p:nvPicPr>
          <p:cNvPr id="29" name="Image 27" descr="preencoded.png"/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  <a:srcRect/>
          <a:stretch/>
        </p:blipFill>
        <p:spPr>
          <a:xfrm>
            <a:off x="5372933" y="3105150"/>
            <a:ext cx="1133475" cy="1171575"/>
          </a:xfrm>
          <a:prstGeom prst="rect">
            <a:avLst/>
          </a:prstGeom>
        </p:spPr>
      </p:pic>
      <p:pic>
        <p:nvPicPr>
          <p:cNvPr id="30" name="Image 28" descr="preencoded.png"/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:asvg="http://schemas.microsoft.com/office/drawing/2016/SVG/main" r:embed="rId51"/>
              </a:ext>
            </a:extLst>
          </a:blip>
          <a:srcRect/>
          <a:stretch/>
        </p:blipFill>
        <p:spPr>
          <a:xfrm>
            <a:off x="5118599" y="978424"/>
            <a:ext cx="1557286" cy="1223585"/>
          </a:xfrm>
          <a:prstGeom prst="rect">
            <a:avLst/>
          </a:prstGeom>
        </p:spPr>
      </p:pic>
      <p:pic>
        <p:nvPicPr>
          <p:cNvPr id="31" name="Image 29" descr="preencoded.png"/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:asvg="http://schemas.microsoft.com/office/drawing/2016/SVG/main" r:embed="rId53"/>
              </a:ext>
            </a:extLst>
          </a:blip>
          <a:srcRect/>
          <a:stretch/>
        </p:blipFill>
        <p:spPr>
          <a:xfrm>
            <a:off x="7337199" y="2769747"/>
            <a:ext cx="1109300" cy="1511736"/>
          </a:xfrm>
          <a:prstGeom prst="rect">
            <a:avLst/>
          </a:prstGeom>
        </p:spPr>
      </p:pic>
      <p:pic>
        <p:nvPicPr>
          <p:cNvPr id="32" name="Image 30" descr="preencoded.png"/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:asvg="http://schemas.microsoft.com/office/drawing/2016/SVG/main" r:embed="rId55"/>
              </a:ext>
            </a:extLst>
          </a:blip>
          <a:srcRect/>
          <a:stretch/>
        </p:blipFill>
        <p:spPr>
          <a:xfrm>
            <a:off x="7166539" y="0"/>
            <a:ext cx="1341267" cy="242316"/>
          </a:xfrm>
          <a:prstGeom prst="rect">
            <a:avLst/>
          </a:prstGeom>
        </p:spPr>
      </p:pic>
      <p:pic>
        <p:nvPicPr>
          <p:cNvPr id="33" name="Image 31" descr="preencoded.png"/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:asvg="http://schemas.microsoft.com/office/drawing/2016/SVG/main" r:embed="rId57"/>
              </a:ext>
            </a:extLst>
          </a:blip>
          <a:srcRect/>
          <a:stretch/>
        </p:blipFill>
        <p:spPr>
          <a:xfrm>
            <a:off x="11433074" y="978424"/>
            <a:ext cx="996260" cy="1285065"/>
          </a:xfrm>
          <a:prstGeom prst="rect">
            <a:avLst/>
          </a:prstGeom>
        </p:spPr>
      </p:pic>
      <p:pic>
        <p:nvPicPr>
          <p:cNvPr id="34" name="Image 32" descr="preencoded.png"/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  <a:srcRect/>
          <a:stretch/>
        </p:blipFill>
        <p:spPr>
          <a:xfrm>
            <a:off x="9468683" y="3105150"/>
            <a:ext cx="1133475" cy="1171575"/>
          </a:xfrm>
          <a:prstGeom prst="rect">
            <a:avLst/>
          </a:prstGeom>
        </p:spPr>
      </p:pic>
      <p:pic>
        <p:nvPicPr>
          <p:cNvPr id="35" name="Image 33" descr="preencoded.png"/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:asvg="http://schemas.microsoft.com/office/drawing/2016/SVG/main" r:embed="rId59"/>
              </a:ext>
            </a:extLst>
          </a:blip>
          <a:srcRect/>
          <a:stretch/>
        </p:blipFill>
        <p:spPr>
          <a:xfrm>
            <a:off x="9214475" y="978424"/>
            <a:ext cx="1557286" cy="1223585"/>
          </a:xfrm>
          <a:prstGeom prst="rect">
            <a:avLst/>
          </a:prstGeom>
        </p:spPr>
      </p:pic>
      <p:pic>
        <p:nvPicPr>
          <p:cNvPr id="36" name="Image 34" descr="preencoded.png"/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:asvg="http://schemas.microsoft.com/office/drawing/2016/SVG/main" r:embed="rId61"/>
              </a:ext>
            </a:extLst>
          </a:blip>
          <a:srcRect/>
          <a:stretch/>
        </p:blipFill>
        <p:spPr>
          <a:xfrm>
            <a:off x="11433074" y="2769747"/>
            <a:ext cx="1109300" cy="1511736"/>
          </a:xfrm>
          <a:prstGeom prst="rect">
            <a:avLst/>
          </a:prstGeom>
        </p:spPr>
      </p:pic>
      <p:pic>
        <p:nvPicPr>
          <p:cNvPr id="37" name="Image 35" descr="preencoded.png"/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:asvg="http://schemas.microsoft.com/office/drawing/2016/SVG/main" r:embed="rId63"/>
              </a:ext>
            </a:extLst>
          </a:blip>
          <a:srcRect/>
          <a:stretch/>
        </p:blipFill>
        <p:spPr>
          <a:xfrm>
            <a:off x="11262410" y="0"/>
            <a:ext cx="1341267" cy="242316"/>
          </a:xfrm>
          <a:prstGeom prst="rect">
            <a:avLst/>
          </a:prstGeom>
        </p:spPr>
      </p:pic>
      <p:pic>
        <p:nvPicPr>
          <p:cNvPr id="38" name="Image 36" descr="preencoded.png"/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:asvg="http://schemas.microsoft.com/office/drawing/2016/SVG/main" r:embed="rId65"/>
              </a:ext>
            </a:extLst>
          </a:blip>
          <a:srcRect/>
          <a:stretch/>
        </p:blipFill>
        <p:spPr>
          <a:xfrm>
            <a:off x="7337199" y="9034500"/>
            <a:ext cx="996260" cy="1252500"/>
          </a:xfrm>
          <a:prstGeom prst="rect">
            <a:avLst/>
          </a:prstGeom>
        </p:spPr>
      </p:pic>
      <p:pic>
        <p:nvPicPr>
          <p:cNvPr id="39" name="Image 37" descr="preencoded.png"/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:asvg="http://schemas.microsoft.com/office/drawing/2016/SVG/main" r:embed="rId67"/>
              </a:ext>
            </a:extLst>
          </a:blip>
          <a:srcRect/>
          <a:stretch/>
        </p:blipFill>
        <p:spPr>
          <a:xfrm>
            <a:off x="5118599" y="9034500"/>
            <a:ext cx="1557286" cy="1223585"/>
          </a:xfrm>
          <a:prstGeom prst="rect">
            <a:avLst/>
          </a:prstGeom>
        </p:spPr>
      </p:pic>
      <p:pic>
        <p:nvPicPr>
          <p:cNvPr id="40" name="Image 38" descr="preencoded.png"/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:asvg="http://schemas.microsoft.com/office/drawing/2016/SVG/main" r:embed="rId69"/>
              </a:ext>
            </a:extLst>
          </a:blip>
          <a:srcRect/>
          <a:stretch/>
        </p:blipFill>
        <p:spPr>
          <a:xfrm>
            <a:off x="7166539" y="5177768"/>
            <a:ext cx="1557286" cy="1223585"/>
          </a:xfrm>
          <a:prstGeom prst="rect">
            <a:avLst/>
          </a:prstGeom>
        </p:spPr>
      </p:pic>
      <p:pic>
        <p:nvPicPr>
          <p:cNvPr id="41" name="Image 39" descr="preencoded.png"/>
          <p:cNvPicPr>
            <a:picLocks noChangeAspect="1"/>
          </p:cNvPicPr>
          <p:nvPr/>
        </p:nvPicPr>
        <p:blipFill>
          <a:blip r:embed="rId70">
            <a:extLst>
              <a:ext uri="{96DAC541-7B7A-43D3-8B79-37D633B846F1}">
                <asvg:svgBlip xmlns:asvg="http://schemas.microsoft.com/office/drawing/2016/SVG/main" r:embed="rId71"/>
              </a:ext>
            </a:extLst>
          </a:blip>
          <a:srcRect/>
          <a:stretch/>
        </p:blipFill>
        <p:spPr>
          <a:xfrm>
            <a:off x="7166539" y="7272542"/>
            <a:ext cx="1341267" cy="1025859"/>
          </a:xfrm>
          <a:prstGeom prst="rect">
            <a:avLst/>
          </a:prstGeom>
        </p:spPr>
      </p:pic>
      <p:pic>
        <p:nvPicPr>
          <p:cNvPr id="42" name="Image 40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43"/>
              </a:ext>
            </a:extLst>
          </a:blip>
          <a:srcRect/>
          <a:stretch/>
        </p:blipFill>
        <p:spPr>
          <a:xfrm>
            <a:off x="5277683" y="5172075"/>
            <a:ext cx="1133475" cy="1181100"/>
          </a:xfrm>
          <a:prstGeom prst="rect">
            <a:avLst/>
          </a:prstGeom>
        </p:spPr>
      </p:pic>
      <p:pic>
        <p:nvPicPr>
          <p:cNvPr id="43" name="Image 41" descr="preencoded.png"/>
          <p:cNvPicPr>
            <a:picLocks noChangeAspect="1"/>
          </p:cNvPicPr>
          <p:nvPr/>
        </p:nvPicPr>
        <p:blipFill>
          <a:blip r:embed="rId72">
            <a:extLst>
              <a:ext uri="{96DAC541-7B7A-43D3-8B79-37D633B846F1}">
                <asvg:svgBlip xmlns:asvg="http://schemas.microsoft.com/office/drawing/2016/SVG/main" r:embed="rId73"/>
              </a:ext>
            </a:extLst>
          </a:blip>
          <a:srcRect/>
          <a:stretch/>
        </p:blipFill>
        <p:spPr>
          <a:xfrm>
            <a:off x="11433074" y="9034500"/>
            <a:ext cx="996260" cy="1252500"/>
          </a:xfrm>
          <a:prstGeom prst="rect">
            <a:avLst/>
          </a:prstGeom>
        </p:spPr>
      </p:pic>
      <p:pic>
        <p:nvPicPr>
          <p:cNvPr id="44" name="Image 42" descr="preencoded.png"/>
          <p:cNvPicPr>
            <a:picLocks noChangeAspect="1"/>
          </p:cNvPicPr>
          <p:nvPr/>
        </p:nvPicPr>
        <p:blipFill>
          <a:blip r:embed="rId74">
            <a:extLst>
              <a:ext uri="{96DAC541-7B7A-43D3-8B79-37D633B846F1}">
                <asvg:svgBlip xmlns:asvg="http://schemas.microsoft.com/office/drawing/2016/SVG/main" r:embed="rId75"/>
              </a:ext>
            </a:extLst>
          </a:blip>
          <a:srcRect/>
          <a:stretch/>
        </p:blipFill>
        <p:spPr>
          <a:xfrm>
            <a:off x="9214475" y="9034500"/>
            <a:ext cx="1557286" cy="1223585"/>
          </a:xfrm>
          <a:prstGeom prst="rect">
            <a:avLst/>
          </a:prstGeom>
        </p:spPr>
      </p:pic>
      <p:pic>
        <p:nvPicPr>
          <p:cNvPr id="45" name="Image 43" descr="preencoded.png"/>
          <p:cNvPicPr>
            <a:picLocks noChangeAspect="1"/>
          </p:cNvPicPr>
          <p:nvPr/>
        </p:nvPicPr>
        <p:blipFill>
          <a:blip r:embed="rId76">
            <a:extLst>
              <a:ext uri="{96DAC541-7B7A-43D3-8B79-37D633B846F1}">
                <asvg:svgBlip xmlns:asvg="http://schemas.microsoft.com/office/drawing/2016/SVG/main" r:embed="rId77"/>
              </a:ext>
            </a:extLst>
          </a:blip>
          <a:srcRect/>
          <a:stretch/>
        </p:blipFill>
        <p:spPr>
          <a:xfrm>
            <a:off x="11262410" y="5177768"/>
            <a:ext cx="1557286" cy="1223585"/>
          </a:xfrm>
          <a:prstGeom prst="rect">
            <a:avLst/>
          </a:prstGeom>
        </p:spPr>
      </p:pic>
      <p:pic>
        <p:nvPicPr>
          <p:cNvPr id="46" name="Image 44" descr="preencoded.png"/>
          <p:cNvPicPr>
            <a:picLocks noChangeAspect="1"/>
          </p:cNvPicPr>
          <p:nvPr/>
        </p:nvPicPr>
        <p:blipFill>
          <a:blip r:embed="rId78">
            <a:extLst>
              <a:ext uri="{96DAC541-7B7A-43D3-8B79-37D633B846F1}">
                <asvg:svgBlip xmlns:asvg="http://schemas.microsoft.com/office/drawing/2016/SVG/main" r:embed="rId79"/>
              </a:ext>
            </a:extLst>
          </a:blip>
          <a:srcRect/>
          <a:stretch/>
        </p:blipFill>
        <p:spPr>
          <a:xfrm>
            <a:off x="11262410" y="7272542"/>
            <a:ext cx="1341267" cy="1025859"/>
          </a:xfrm>
          <a:prstGeom prst="rect">
            <a:avLst/>
          </a:prstGeom>
        </p:spPr>
      </p:pic>
      <p:pic>
        <p:nvPicPr>
          <p:cNvPr id="47" name="Image 45" descr="preencoded.png"/>
          <p:cNvPicPr>
            <a:picLocks noChangeAspect="1"/>
          </p:cNvPicPr>
          <p:nvPr/>
        </p:nvPicPr>
        <p:blipFill>
          <a:blip r:embed="rId80">
            <a:extLst>
              <a:ext uri="{96DAC541-7B7A-43D3-8B79-37D633B846F1}">
                <asvg:svgBlip xmlns:asvg="http://schemas.microsoft.com/office/drawing/2016/SVG/main" r:embed="rId81"/>
              </a:ext>
            </a:extLst>
          </a:blip>
          <a:srcRect/>
          <a:stretch/>
        </p:blipFill>
        <p:spPr>
          <a:xfrm>
            <a:off x="9373433" y="5172075"/>
            <a:ext cx="1123950" cy="1181100"/>
          </a:xfrm>
          <a:prstGeom prst="rect">
            <a:avLst/>
          </a:prstGeom>
        </p:spPr>
      </p:pic>
      <p:pic>
        <p:nvPicPr>
          <p:cNvPr id="48" name="Image 46" descr="preencoded.png"/>
          <p:cNvPicPr>
            <a:picLocks noChangeAspect="1"/>
          </p:cNvPicPr>
          <p:nvPr/>
        </p:nvPicPr>
        <p:blipFill>
          <a:blip r:embed="rId82">
            <a:extLst>
              <a:ext uri="{96DAC541-7B7A-43D3-8B79-37D633B846F1}">
                <asvg:svgBlip xmlns:asvg="http://schemas.microsoft.com/office/drawing/2016/SVG/main" r:embed="rId83"/>
              </a:ext>
            </a:extLst>
          </a:blip>
          <a:srcRect/>
          <a:stretch/>
        </p:blipFill>
        <p:spPr>
          <a:xfrm>
            <a:off x="0" y="3073208"/>
            <a:ext cx="500072" cy="1223585"/>
          </a:xfrm>
          <a:prstGeom prst="rect">
            <a:avLst/>
          </a:prstGeom>
        </p:spPr>
      </p:pic>
      <p:pic>
        <p:nvPicPr>
          <p:cNvPr id="49" name="Image 47" descr="preencoded.png"/>
          <p:cNvPicPr>
            <a:picLocks noChangeAspect="1"/>
          </p:cNvPicPr>
          <p:nvPr/>
        </p:nvPicPr>
        <p:blipFill>
          <a:blip r:embed="rId84">
            <a:extLst>
              <a:ext uri="{96DAC541-7B7A-43D3-8B79-37D633B846F1}">
                <asvg:svgBlip xmlns:asvg="http://schemas.microsoft.com/office/drawing/2016/SVG/main" r:embed="rId85"/>
              </a:ext>
            </a:extLst>
          </a:blip>
          <a:srcRect/>
          <a:stretch/>
        </p:blipFill>
        <p:spPr>
          <a:xfrm>
            <a:off x="0" y="5167982"/>
            <a:ext cx="284052" cy="1025859"/>
          </a:xfrm>
          <a:prstGeom prst="rect">
            <a:avLst/>
          </a:prstGeom>
        </p:spPr>
      </p:pic>
      <p:pic>
        <p:nvPicPr>
          <p:cNvPr id="50" name="Image 48" descr="preencoded.png"/>
          <p:cNvPicPr>
            <a:picLocks noChangeAspect="1"/>
          </p:cNvPicPr>
          <p:nvPr/>
        </p:nvPicPr>
        <p:blipFill>
          <a:blip r:embed="rId86">
            <a:extLst>
              <a:ext uri="{96DAC541-7B7A-43D3-8B79-37D633B846F1}">
                <asvg:svgBlip xmlns:asvg="http://schemas.microsoft.com/office/drawing/2016/SVG/main" r:embed="rId87"/>
              </a:ext>
            </a:extLst>
          </a:blip>
          <a:srcRect/>
          <a:stretch/>
        </p:blipFill>
        <p:spPr>
          <a:xfrm>
            <a:off x="3209325" y="6929940"/>
            <a:ext cx="996260" cy="1285065"/>
          </a:xfrm>
          <a:prstGeom prst="rect">
            <a:avLst/>
          </a:prstGeom>
        </p:spPr>
      </p:pic>
      <p:pic>
        <p:nvPicPr>
          <p:cNvPr id="51" name="Image 49" descr="preencoded.png"/>
          <p:cNvPicPr>
            <a:picLocks noChangeAspect="1"/>
          </p:cNvPicPr>
          <p:nvPr/>
        </p:nvPicPr>
        <p:blipFill>
          <a:blip r:embed="rId88">
            <a:extLst>
              <a:ext uri="{96DAC541-7B7A-43D3-8B79-37D633B846F1}">
                <asvg:svgBlip xmlns:asvg="http://schemas.microsoft.com/office/drawing/2016/SVG/main" r:embed="rId89"/>
              </a:ext>
            </a:extLst>
          </a:blip>
          <a:srcRect/>
          <a:stretch/>
        </p:blipFill>
        <p:spPr>
          <a:xfrm>
            <a:off x="1009650" y="8972550"/>
            <a:ext cx="1123950" cy="1171575"/>
          </a:xfrm>
          <a:prstGeom prst="rect">
            <a:avLst/>
          </a:prstGeom>
        </p:spPr>
      </p:pic>
      <p:pic>
        <p:nvPicPr>
          <p:cNvPr id="52" name="Image 50" descr="preencoded.png"/>
          <p:cNvPicPr>
            <a:picLocks noChangeAspect="1"/>
          </p:cNvPicPr>
          <p:nvPr/>
        </p:nvPicPr>
        <p:blipFill>
          <a:blip r:embed="rId90">
            <a:extLst>
              <a:ext uri="{96DAC541-7B7A-43D3-8B79-37D633B846F1}">
                <asvg:svgBlip xmlns:asvg="http://schemas.microsoft.com/office/drawing/2016/SVG/main" r:embed="rId91"/>
              </a:ext>
            </a:extLst>
          </a:blip>
          <a:srcRect/>
          <a:stretch/>
        </p:blipFill>
        <p:spPr>
          <a:xfrm>
            <a:off x="828801" y="7120440"/>
            <a:ext cx="1557286" cy="1223585"/>
          </a:xfrm>
          <a:prstGeom prst="rect">
            <a:avLst/>
          </a:prstGeom>
        </p:spPr>
      </p:pic>
      <p:pic>
        <p:nvPicPr>
          <p:cNvPr id="53" name="Image 51" descr="preencoded.png"/>
          <p:cNvPicPr>
            <a:picLocks noChangeAspect="1"/>
          </p:cNvPicPr>
          <p:nvPr/>
        </p:nvPicPr>
        <p:blipFill>
          <a:blip r:embed="rId92">
            <a:extLst>
              <a:ext uri="{96DAC541-7B7A-43D3-8B79-37D633B846F1}">
                <asvg:svgBlip xmlns:asvg="http://schemas.microsoft.com/office/drawing/2016/SVG/main" r:embed="rId93"/>
              </a:ext>
            </a:extLst>
          </a:blip>
          <a:srcRect/>
          <a:stretch/>
        </p:blipFill>
        <p:spPr>
          <a:xfrm>
            <a:off x="3038666" y="3073208"/>
            <a:ext cx="1557286" cy="1223585"/>
          </a:xfrm>
          <a:prstGeom prst="rect">
            <a:avLst/>
          </a:prstGeom>
        </p:spPr>
      </p:pic>
      <p:pic>
        <p:nvPicPr>
          <p:cNvPr id="54" name="Image 52" descr="preencoded.png"/>
          <p:cNvPicPr>
            <a:picLocks noChangeAspect="1"/>
          </p:cNvPicPr>
          <p:nvPr/>
        </p:nvPicPr>
        <p:blipFill>
          <a:blip r:embed="rId94">
            <a:extLst>
              <a:ext uri="{96DAC541-7B7A-43D3-8B79-37D633B846F1}">
                <asvg:svgBlip xmlns:asvg="http://schemas.microsoft.com/office/drawing/2016/SVG/main" r:embed="rId95"/>
              </a:ext>
            </a:extLst>
          </a:blip>
          <a:srcRect/>
          <a:stretch/>
        </p:blipFill>
        <p:spPr>
          <a:xfrm>
            <a:off x="1150720" y="4796005"/>
            <a:ext cx="1109300" cy="1511736"/>
          </a:xfrm>
          <a:prstGeom prst="rect">
            <a:avLst/>
          </a:prstGeom>
        </p:spPr>
      </p:pic>
      <p:pic>
        <p:nvPicPr>
          <p:cNvPr id="55" name="Image 53" descr="preencoded.png"/>
          <p:cNvPicPr>
            <a:picLocks noChangeAspect="1"/>
          </p:cNvPicPr>
          <p:nvPr/>
        </p:nvPicPr>
        <p:blipFill>
          <a:blip r:embed="rId96">
            <a:extLst>
              <a:ext uri="{96DAC541-7B7A-43D3-8B79-37D633B846F1}">
                <asvg:svgBlip xmlns:asvg="http://schemas.microsoft.com/office/drawing/2016/SVG/main" r:embed="rId97"/>
              </a:ext>
            </a:extLst>
          </a:blip>
          <a:srcRect/>
          <a:stretch/>
        </p:blipFill>
        <p:spPr>
          <a:xfrm>
            <a:off x="3038666" y="5167982"/>
            <a:ext cx="1341267" cy="1025859"/>
          </a:xfrm>
          <a:prstGeom prst="rect">
            <a:avLst/>
          </a:prstGeom>
        </p:spPr>
      </p:pic>
      <p:pic>
        <p:nvPicPr>
          <p:cNvPr id="56" name="Image 54" descr="preencoded.png"/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r:embed="rId98"/>
              </a:ext>
            </a:extLst>
          </a:blip>
          <a:srcRect/>
          <a:stretch/>
        </p:blipFill>
        <p:spPr>
          <a:xfrm>
            <a:off x="1143833" y="3076575"/>
            <a:ext cx="1133475" cy="1171575"/>
          </a:xfrm>
          <a:prstGeom prst="rect">
            <a:avLst/>
          </a:prstGeom>
        </p:spPr>
      </p:pic>
      <p:pic>
        <p:nvPicPr>
          <p:cNvPr id="57" name="Image 55" descr="preencoded.png"/>
          <p:cNvPicPr>
            <a:picLocks noChangeAspect="1"/>
          </p:cNvPicPr>
          <p:nvPr/>
        </p:nvPicPr>
        <p:blipFill>
          <a:blip r:embed="rId99"/>
          <a:srcRect/>
          <a:stretch/>
        </p:blipFill>
        <p:spPr>
          <a:xfrm>
            <a:off x="4876800" y="342900"/>
            <a:ext cx="8534400" cy="771525"/>
          </a:xfrm>
          <a:prstGeom prst="rect">
            <a:avLst/>
          </a:prstGeom>
        </p:spPr>
      </p:pic>
      <p:pic>
        <p:nvPicPr>
          <p:cNvPr id="58" name="Image 56" descr="preencoded.png"/>
          <p:cNvPicPr>
            <a:picLocks noChangeAspect="1"/>
          </p:cNvPicPr>
          <p:nvPr/>
        </p:nvPicPr>
        <p:blipFill>
          <a:blip r:embed="rId100">
            <a:extLst>
              <a:ext uri="{96DAC541-7B7A-43D3-8B79-37D633B846F1}">
                <asvg:svgBlip xmlns:asvg="http://schemas.microsoft.com/office/drawing/2016/SVG/main" r:embed="rId101"/>
              </a:ext>
            </a:extLst>
          </a:blip>
          <a:srcRect/>
          <a:stretch/>
        </p:blipFill>
        <p:spPr>
          <a:xfrm>
            <a:off x="9525" y="3190875"/>
            <a:ext cx="14363700" cy="4105275"/>
          </a:xfrm>
          <a:prstGeom prst="rect">
            <a:avLst/>
          </a:prstGeom>
        </p:spPr>
      </p:pic>
      <p:pic>
        <p:nvPicPr>
          <p:cNvPr id="59" name="Image 57" descr="preencoded.png"/>
          <p:cNvPicPr>
            <a:picLocks noChangeAspect="1"/>
          </p:cNvPicPr>
          <p:nvPr/>
        </p:nvPicPr>
        <p:blipFill>
          <a:blip r:embed="rId102">
            <a:extLst>
              <a:ext uri="{96DAC541-7B7A-43D3-8B79-37D633B846F1}">
                <asvg:svgBlip xmlns:asvg="http://schemas.microsoft.com/office/drawing/2016/SVG/main" r:embed="rId103"/>
              </a:ext>
            </a:extLst>
          </a:blip>
          <a:srcRect/>
          <a:stretch/>
        </p:blipFill>
        <p:spPr>
          <a:xfrm>
            <a:off x="12973050" y="3190875"/>
            <a:ext cx="5295900" cy="4105276"/>
          </a:xfrm>
          <a:prstGeom prst="rect">
            <a:avLst/>
          </a:prstGeom>
        </p:spPr>
      </p:pic>
      <p:pic>
        <p:nvPicPr>
          <p:cNvPr id="60" name="Image 58" descr="preencoded.png"/>
          <p:cNvPicPr>
            <a:picLocks noChangeAspect="1"/>
          </p:cNvPicPr>
          <p:nvPr/>
        </p:nvPicPr>
        <p:blipFill>
          <a:blip r:embed="rId104">
            <a:extLst>
              <a:ext uri="{96DAC541-7B7A-43D3-8B79-37D633B846F1}">
                <asvg:svgBlip xmlns:asvg="http://schemas.microsoft.com/office/drawing/2016/SVG/main" r:embed="rId105"/>
              </a:ext>
            </a:extLst>
          </a:blip>
          <a:srcRect/>
          <a:stretch/>
        </p:blipFill>
        <p:spPr>
          <a:xfrm>
            <a:off x="8677275" y="9115425"/>
            <a:ext cx="933450" cy="323850"/>
          </a:xfrm>
          <a:prstGeom prst="rect">
            <a:avLst/>
          </a:prstGeom>
        </p:spPr>
      </p:pic>
      <p:pic>
        <p:nvPicPr>
          <p:cNvPr id="61" name="Image 59" descr="preencoded.png"/>
          <p:cNvPicPr>
            <a:picLocks noChangeAspect="1"/>
          </p:cNvPicPr>
          <p:nvPr/>
        </p:nvPicPr>
        <p:blipFill>
          <a:blip r:embed="rId106"/>
          <a:srcRect/>
          <a:stretch/>
        </p:blipFill>
        <p:spPr>
          <a:xfrm>
            <a:off x="8915400" y="9439275"/>
            <a:ext cx="447675" cy="323850"/>
          </a:xfrm>
          <a:prstGeom prst="rect">
            <a:avLst/>
          </a:prstGeom>
        </p:spPr>
      </p:pic>
      <p:pic>
        <p:nvPicPr>
          <p:cNvPr id="62" name="Image 60" descr="preencoded.png"/>
          <p:cNvPicPr>
            <a:picLocks noChangeAspect="1"/>
          </p:cNvPicPr>
          <p:nvPr/>
        </p:nvPicPr>
        <p:blipFill>
          <a:blip r:embed="rId107">
            <a:extLst>
              <a:ext uri="{96DAC541-7B7A-43D3-8B79-37D633B846F1}">
                <asvg:svgBlip xmlns:asvg="http://schemas.microsoft.com/office/drawing/2016/SVG/main" r:embed="rId108"/>
              </a:ext>
            </a:extLst>
          </a:blip>
          <a:srcRect/>
          <a:stretch/>
        </p:blipFill>
        <p:spPr>
          <a:xfrm>
            <a:off x="5429250" y="0"/>
            <a:ext cx="1109300" cy="50208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2632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4605722" y="2366237"/>
            <a:ext cx="996260" cy="1285066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2639675" y="4486275"/>
            <a:ext cx="1133475" cy="11811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12387128" y="2366237"/>
            <a:ext cx="1557286" cy="1223581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12547123" y="232302"/>
            <a:ext cx="1109300" cy="151174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14605722" y="4157569"/>
            <a:ext cx="1109300" cy="151174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>
          <a:xfrm>
            <a:off x="14435063" y="604279"/>
            <a:ext cx="1341267" cy="1025863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6735425" y="4486275"/>
            <a:ext cx="1133475" cy="11811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/>
        </p:blipFill>
        <p:spPr>
          <a:xfrm>
            <a:off x="16483003" y="2366237"/>
            <a:ext cx="1557286" cy="1223581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/>
        </p:blipFill>
        <p:spPr>
          <a:xfrm>
            <a:off x="16642998" y="232302"/>
            <a:ext cx="1109300" cy="151174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/>
        </p:blipFill>
        <p:spPr>
          <a:xfrm>
            <a:off x="302163" y="330194"/>
            <a:ext cx="1109300" cy="151174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rcRect/>
          <a:stretch/>
        </p:blipFill>
        <p:spPr>
          <a:xfrm>
            <a:off x="2190108" y="702162"/>
            <a:ext cx="1341267" cy="1025863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rcRect/>
          <a:stretch/>
        </p:blipFill>
        <p:spPr>
          <a:xfrm>
            <a:off x="14435063" y="6565590"/>
            <a:ext cx="1557286" cy="1223581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rcRect/>
          <a:stretch/>
        </p:blipFill>
        <p:spPr>
          <a:xfrm>
            <a:off x="12547123" y="8288396"/>
            <a:ext cx="1109300" cy="151174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rcRect/>
          <a:stretch/>
        </p:blipFill>
        <p:spPr>
          <a:xfrm>
            <a:off x="14435063" y="8660364"/>
            <a:ext cx="1341267" cy="1025863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rcRect/>
          <a:stretch/>
        </p:blipFill>
        <p:spPr>
          <a:xfrm>
            <a:off x="12544425" y="6562725"/>
            <a:ext cx="1133475" cy="11811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rcRect/>
          <a:stretch/>
        </p:blipFill>
        <p:spPr>
          <a:xfrm>
            <a:off x="16642998" y="8288396"/>
            <a:ext cx="1109300" cy="151174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rcRect/>
          <a:stretch/>
        </p:blipFill>
        <p:spPr>
          <a:xfrm>
            <a:off x="16640175" y="6562725"/>
            <a:ext cx="1133475" cy="11811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rcRect/>
          <a:stretch/>
        </p:blipFill>
        <p:spPr>
          <a:xfrm>
            <a:off x="6488641" y="349774"/>
            <a:ext cx="996260" cy="1285066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rcRect/>
          <a:stretch/>
        </p:blipFill>
        <p:spPr>
          <a:xfrm>
            <a:off x="4524375" y="2476500"/>
            <a:ext cx="1133475" cy="1171575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rcRect/>
          <a:stretch/>
        </p:blipFill>
        <p:spPr>
          <a:xfrm>
            <a:off x="4270042" y="349774"/>
            <a:ext cx="1557286" cy="1223581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rcRect/>
          <a:stretch/>
        </p:blipFill>
        <p:spPr>
          <a:xfrm>
            <a:off x="6488641" y="2141097"/>
            <a:ext cx="1109300" cy="1511740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rcRect/>
          <a:stretch/>
        </p:blipFill>
        <p:spPr>
          <a:xfrm>
            <a:off x="10584517" y="349774"/>
            <a:ext cx="996260" cy="1285066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rcRect/>
          <a:stretch/>
        </p:blipFill>
        <p:spPr>
          <a:xfrm>
            <a:off x="8620125" y="2476500"/>
            <a:ext cx="1133475" cy="1171575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r:embed="rId43"/>
              </a:ext>
            </a:extLst>
          </a:blip>
          <a:srcRect/>
          <a:stretch/>
        </p:blipFill>
        <p:spPr>
          <a:xfrm>
            <a:off x="8365917" y="349774"/>
            <a:ext cx="1557286" cy="1223581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:asvg="http://schemas.microsoft.com/office/drawing/2016/SVG/main" r:embed="rId45"/>
              </a:ext>
            </a:extLst>
          </a:blip>
          <a:srcRect/>
          <a:stretch/>
        </p:blipFill>
        <p:spPr>
          <a:xfrm>
            <a:off x="10584517" y="2141097"/>
            <a:ext cx="1109300" cy="1511740"/>
          </a:xfrm>
          <a:prstGeom prst="rect">
            <a:avLst/>
          </a:prstGeom>
        </p:spPr>
      </p:pic>
      <p:pic>
        <p:nvPicPr>
          <p:cNvPr id="27" name="Image 25" descr="preencoded.png"/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:asvg="http://schemas.microsoft.com/office/drawing/2016/SVG/main" r:embed="rId47"/>
              </a:ext>
            </a:extLst>
          </a:blip>
          <a:srcRect/>
          <a:stretch/>
        </p:blipFill>
        <p:spPr>
          <a:xfrm>
            <a:off x="6488641" y="8405850"/>
            <a:ext cx="996260" cy="1285066"/>
          </a:xfrm>
          <a:prstGeom prst="rect">
            <a:avLst/>
          </a:prstGeom>
        </p:spPr>
      </p:pic>
      <p:pic>
        <p:nvPicPr>
          <p:cNvPr id="28" name="Image 26" descr="preencoded.png"/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  <a:srcRect/>
          <a:stretch/>
        </p:blipFill>
        <p:spPr>
          <a:xfrm>
            <a:off x="4270042" y="8405850"/>
            <a:ext cx="1557286" cy="1223581"/>
          </a:xfrm>
          <a:prstGeom prst="rect">
            <a:avLst/>
          </a:prstGeom>
        </p:spPr>
      </p:pic>
      <p:pic>
        <p:nvPicPr>
          <p:cNvPr id="29" name="Image 27" descr="preencoded.png"/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:asvg="http://schemas.microsoft.com/office/drawing/2016/SVG/main" r:embed="rId51"/>
              </a:ext>
            </a:extLst>
          </a:blip>
          <a:srcRect/>
          <a:stretch/>
        </p:blipFill>
        <p:spPr>
          <a:xfrm>
            <a:off x="6317982" y="4549118"/>
            <a:ext cx="1557286" cy="1223581"/>
          </a:xfrm>
          <a:prstGeom prst="rect">
            <a:avLst/>
          </a:prstGeom>
        </p:spPr>
      </p:pic>
      <p:pic>
        <p:nvPicPr>
          <p:cNvPr id="30" name="Image 28" descr="preencoded.png"/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:asvg="http://schemas.microsoft.com/office/drawing/2016/SVG/main" r:embed="rId53"/>
              </a:ext>
            </a:extLst>
          </a:blip>
          <a:srcRect/>
          <a:stretch/>
        </p:blipFill>
        <p:spPr>
          <a:xfrm>
            <a:off x="4430037" y="6271924"/>
            <a:ext cx="1109300" cy="1511740"/>
          </a:xfrm>
          <a:prstGeom prst="rect">
            <a:avLst/>
          </a:prstGeom>
        </p:spPr>
      </p:pic>
      <p:pic>
        <p:nvPicPr>
          <p:cNvPr id="31" name="Image 29" descr="preencoded.png"/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:asvg="http://schemas.microsoft.com/office/drawing/2016/SVG/main" r:embed="rId55"/>
              </a:ext>
            </a:extLst>
          </a:blip>
          <a:srcRect/>
          <a:stretch/>
        </p:blipFill>
        <p:spPr>
          <a:xfrm>
            <a:off x="6317982" y="6643892"/>
            <a:ext cx="1341267" cy="1025863"/>
          </a:xfrm>
          <a:prstGeom prst="rect">
            <a:avLst/>
          </a:prstGeom>
        </p:spPr>
      </p:pic>
      <p:pic>
        <p:nvPicPr>
          <p:cNvPr id="32" name="Image 30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rcRect/>
          <a:stretch/>
        </p:blipFill>
        <p:spPr>
          <a:xfrm>
            <a:off x="4429125" y="4543425"/>
            <a:ext cx="1133475" cy="1181100"/>
          </a:xfrm>
          <a:prstGeom prst="rect">
            <a:avLst/>
          </a:prstGeom>
        </p:spPr>
      </p:pic>
      <p:pic>
        <p:nvPicPr>
          <p:cNvPr id="33" name="Image 31" descr="preencoded.png"/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:asvg="http://schemas.microsoft.com/office/drawing/2016/SVG/main" r:embed="rId57"/>
              </a:ext>
            </a:extLst>
          </a:blip>
          <a:srcRect/>
          <a:stretch/>
        </p:blipFill>
        <p:spPr>
          <a:xfrm>
            <a:off x="10584517" y="8405850"/>
            <a:ext cx="996260" cy="1285066"/>
          </a:xfrm>
          <a:prstGeom prst="rect">
            <a:avLst/>
          </a:prstGeom>
        </p:spPr>
      </p:pic>
      <p:pic>
        <p:nvPicPr>
          <p:cNvPr id="34" name="Image 32" descr="preencoded.png"/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:asvg="http://schemas.microsoft.com/office/drawing/2016/SVG/main" r:embed="rId59"/>
              </a:ext>
            </a:extLst>
          </a:blip>
          <a:srcRect/>
          <a:stretch/>
        </p:blipFill>
        <p:spPr>
          <a:xfrm>
            <a:off x="8365917" y="8405850"/>
            <a:ext cx="1557286" cy="1223581"/>
          </a:xfrm>
          <a:prstGeom prst="rect">
            <a:avLst/>
          </a:prstGeom>
        </p:spPr>
      </p:pic>
      <p:pic>
        <p:nvPicPr>
          <p:cNvPr id="35" name="Image 33" descr="preencoded.png"/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:asvg="http://schemas.microsoft.com/office/drawing/2016/SVG/main" r:embed="rId61"/>
              </a:ext>
            </a:extLst>
          </a:blip>
          <a:srcRect/>
          <a:stretch/>
        </p:blipFill>
        <p:spPr>
          <a:xfrm>
            <a:off x="10413853" y="4549118"/>
            <a:ext cx="1557286" cy="1223581"/>
          </a:xfrm>
          <a:prstGeom prst="rect">
            <a:avLst/>
          </a:prstGeom>
        </p:spPr>
      </p:pic>
      <p:pic>
        <p:nvPicPr>
          <p:cNvPr id="36" name="Image 34" descr="preencoded.png"/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:asvg="http://schemas.microsoft.com/office/drawing/2016/SVG/main" r:embed="rId63"/>
              </a:ext>
            </a:extLst>
          </a:blip>
          <a:srcRect/>
          <a:stretch/>
        </p:blipFill>
        <p:spPr>
          <a:xfrm>
            <a:off x="8525912" y="6271924"/>
            <a:ext cx="1109300" cy="1511740"/>
          </a:xfrm>
          <a:prstGeom prst="rect">
            <a:avLst/>
          </a:prstGeom>
        </p:spPr>
      </p:pic>
      <p:pic>
        <p:nvPicPr>
          <p:cNvPr id="37" name="Image 35" descr="preencoded.png"/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:asvg="http://schemas.microsoft.com/office/drawing/2016/SVG/main" r:embed="rId65"/>
              </a:ext>
            </a:extLst>
          </a:blip>
          <a:srcRect/>
          <a:stretch/>
        </p:blipFill>
        <p:spPr>
          <a:xfrm>
            <a:off x="10413853" y="6643892"/>
            <a:ext cx="1341267" cy="1025863"/>
          </a:xfrm>
          <a:prstGeom prst="rect">
            <a:avLst/>
          </a:prstGeom>
        </p:spPr>
      </p:pic>
      <p:pic>
        <p:nvPicPr>
          <p:cNvPr id="38" name="Image 36" descr="preencoded.png"/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:asvg="http://schemas.microsoft.com/office/drawing/2016/SVG/main" r:embed="rId67"/>
              </a:ext>
            </a:extLst>
          </a:blip>
          <a:srcRect/>
          <a:stretch/>
        </p:blipFill>
        <p:spPr>
          <a:xfrm>
            <a:off x="8524875" y="4543425"/>
            <a:ext cx="1123950" cy="1181100"/>
          </a:xfrm>
          <a:prstGeom prst="rect">
            <a:avLst/>
          </a:prstGeom>
        </p:spPr>
      </p:pic>
      <p:pic>
        <p:nvPicPr>
          <p:cNvPr id="39" name="Image 37" descr="preencoded.png"/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:asvg="http://schemas.microsoft.com/office/drawing/2016/SVG/main" r:embed="rId69"/>
              </a:ext>
            </a:extLst>
          </a:blip>
          <a:srcRect/>
          <a:stretch/>
        </p:blipFill>
        <p:spPr>
          <a:xfrm>
            <a:off x="2360768" y="6301290"/>
            <a:ext cx="996260" cy="1285066"/>
          </a:xfrm>
          <a:prstGeom prst="rect">
            <a:avLst/>
          </a:prstGeom>
        </p:spPr>
      </p:pic>
      <p:pic>
        <p:nvPicPr>
          <p:cNvPr id="40" name="Image 38" descr="preencoded.png"/>
          <p:cNvPicPr>
            <a:picLocks noChangeAspect="1"/>
          </p:cNvPicPr>
          <p:nvPr/>
        </p:nvPicPr>
        <p:blipFill>
          <a:blip r:embed="rId70">
            <a:extLst>
              <a:ext uri="{96DAC541-7B7A-43D3-8B79-37D633B846F1}">
                <asvg:svgBlip xmlns:asvg="http://schemas.microsoft.com/office/drawing/2016/SVG/main" r:embed="rId71"/>
              </a:ext>
            </a:extLst>
          </a:blip>
          <a:srcRect/>
          <a:stretch/>
        </p:blipFill>
        <p:spPr>
          <a:xfrm>
            <a:off x="400050" y="8429625"/>
            <a:ext cx="1123950" cy="1171575"/>
          </a:xfrm>
          <a:prstGeom prst="rect">
            <a:avLst/>
          </a:prstGeom>
        </p:spPr>
      </p:pic>
      <p:pic>
        <p:nvPicPr>
          <p:cNvPr id="41" name="Image 39" descr="preencoded.png"/>
          <p:cNvPicPr>
            <a:picLocks noChangeAspect="1"/>
          </p:cNvPicPr>
          <p:nvPr/>
        </p:nvPicPr>
        <p:blipFill>
          <a:blip r:embed="rId72">
            <a:extLst>
              <a:ext uri="{96DAC541-7B7A-43D3-8B79-37D633B846F1}">
                <asvg:svgBlip xmlns:asvg="http://schemas.microsoft.com/office/drawing/2016/SVG/main" r:embed="rId73"/>
              </a:ext>
            </a:extLst>
          </a:blip>
          <a:srcRect/>
          <a:stretch/>
        </p:blipFill>
        <p:spPr>
          <a:xfrm>
            <a:off x="142168" y="6301290"/>
            <a:ext cx="1557286" cy="1223581"/>
          </a:xfrm>
          <a:prstGeom prst="rect">
            <a:avLst/>
          </a:prstGeom>
        </p:spPr>
      </p:pic>
      <p:pic>
        <p:nvPicPr>
          <p:cNvPr id="42" name="Image 40" descr="preencoded.png"/>
          <p:cNvPicPr>
            <a:picLocks noChangeAspect="1"/>
          </p:cNvPicPr>
          <p:nvPr/>
        </p:nvPicPr>
        <p:blipFill>
          <a:blip r:embed="rId74">
            <a:extLst>
              <a:ext uri="{96DAC541-7B7A-43D3-8B79-37D633B846F1}">
                <asvg:svgBlip xmlns:asvg="http://schemas.microsoft.com/office/drawing/2016/SVG/main" r:embed="rId75"/>
              </a:ext>
            </a:extLst>
          </a:blip>
          <a:srcRect/>
          <a:stretch/>
        </p:blipFill>
        <p:spPr>
          <a:xfrm>
            <a:off x="2190108" y="2444558"/>
            <a:ext cx="1557286" cy="1223581"/>
          </a:xfrm>
          <a:prstGeom prst="rect">
            <a:avLst/>
          </a:prstGeom>
        </p:spPr>
      </p:pic>
      <p:pic>
        <p:nvPicPr>
          <p:cNvPr id="43" name="Image 41" descr="preencoded.png"/>
          <p:cNvPicPr>
            <a:picLocks noChangeAspect="1"/>
          </p:cNvPicPr>
          <p:nvPr/>
        </p:nvPicPr>
        <p:blipFill>
          <a:blip r:embed="rId76">
            <a:extLst>
              <a:ext uri="{96DAC541-7B7A-43D3-8B79-37D633B846F1}">
                <asvg:svgBlip xmlns:asvg="http://schemas.microsoft.com/office/drawing/2016/SVG/main" r:embed="rId77"/>
              </a:ext>
            </a:extLst>
          </a:blip>
          <a:srcRect/>
          <a:stretch/>
        </p:blipFill>
        <p:spPr>
          <a:xfrm>
            <a:off x="302163" y="4167355"/>
            <a:ext cx="1109300" cy="1511740"/>
          </a:xfrm>
          <a:prstGeom prst="rect">
            <a:avLst/>
          </a:prstGeom>
        </p:spPr>
      </p:pic>
      <p:pic>
        <p:nvPicPr>
          <p:cNvPr id="44" name="Image 42" descr="preencoded.png"/>
          <p:cNvPicPr>
            <a:picLocks noChangeAspect="1"/>
          </p:cNvPicPr>
          <p:nvPr/>
        </p:nvPicPr>
        <p:blipFill>
          <a:blip r:embed="rId78">
            <a:extLst>
              <a:ext uri="{96DAC541-7B7A-43D3-8B79-37D633B846F1}">
                <asvg:svgBlip xmlns:asvg="http://schemas.microsoft.com/office/drawing/2016/SVG/main" r:embed="rId79"/>
              </a:ext>
            </a:extLst>
          </a:blip>
          <a:srcRect/>
          <a:stretch/>
        </p:blipFill>
        <p:spPr>
          <a:xfrm>
            <a:off x="2360768" y="8092622"/>
            <a:ext cx="1109300" cy="1511740"/>
          </a:xfrm>
          <a:prstGeom prst="rect">
            <a:avLst/>
          </a:prstGeom>
        </p:spPr>
      </p:pic>
      <p:pic>
        <p:nvPicPr>
          <p:cNvPr id="45" name="Image 43" descr="preencoded.png"/>
          <p:cNvPicPr>
            <a:picLocks noChangeAspect="1"/>
          </p:cNvPicPr>
          <p:nvPr/>
        </p:nvPicPr>
        <p:blipFill>
          <a:blip r:embed="rId80">
            <a:extLst>
              <a:ext uri="{96DAC541-7B7A-43D3-8B79-37D633B846F1}">
                <asvg:svgBlip xmlns:asvg="http://schemas.microsoft.com/office/drawing/2016/SVG/main" r:embed="rId81"/>
              </a:ext>
            </a:extLst>
          </a:blip>
          <a:srcRect/>
          <a:stretch/>
        </p:blipFill>
        <p:spPr>
          <a:xfrm>
            <a:off x="2190108" y="4539332"/>
            <a:ext cx="1341267" cy="1025863"/>
          </a:xfrm>
          <a:prstGeom prst="rect">
            <a:avLst/>
          </a:prstGeom>
        </p:spPr>
      </p:pic>
      <p:pic>
        <p:nvPicPr>
          <p:cNvPr id="46" name="Image 44" descr="preencoded.png"/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82"/>
              </a:ext>
            </a:extLst>
          </a:blip>
          <a:srcRect/>
          <a:stretch/>
        </p:blipFill>
        <p:spPr>
          <a:xfrm>
            <a:off x="295275" y="2447925"/>
            <a:ext cx="1133475" cy="1171575"/>
          </a:xfrm>
          <a:prstGeom prst="rect">
            <a:avLst/>
          </a:prstGeom>
        </p:spPr>
      </p:pic>
      <p:pic>
        <p:nvPicPr>
          <p:cNvPr id="47" name="Image 45" descr="preencoded.png"/>
          <p:cNvPicPr>
            <a:picLocks noChangeAspect="1"/>
          </p:cNvPicPr>
          <p:nvPr/>
        </p:nvPicPr>
        <p:blipFill>
          <a:blip r:embed="rId83">
            <a:extLst>
              <a:ext uri="{96DAC541-7B7A-43D3-8B79-37D633B846F1}">
                <asvg:svgBlip xmlns:asvg="http://schemas.microsoft.com/office/drawing/2016/SVG/main" r:embed="rId84"/>
              </a:ext>
            </a:extLst>
          </a:blip>
          <a:srcRect/>
          <a:stretch/>
        </p:blipFill>
        <p:spPr>
          <a:xfrm>
            <a:off x="10744200" y="8080009"/>
            <a:ext cx="7496175" cy="2142474"/>
          </a:xfrm>
          <a:prstGeom prst="rect">
            <a:avLst/>
          </a:prstGeom>
        </p:spPr>
      </p:pic>
      <p:pic>
        <p:nvPicPr>
          <p:cNvPr id="48" name="Image 46" descr="preencoded.png"/>
          <p:cNvPicPr>
            <a:picLocks noChangeAspect="1"/>
          </p:cNvPicPr>
          <p:nvPr/>
        </p:nvPicPr>
        <p:blipFill>
          <a:blip r:embed="rId85">
            <a:extLst>
              <a:ext uri="{96DAC541-7B7A-43D3-8B79-37D633B846F1}">
                <asvg:svgBlip xmlns:asvg="http://schemas.microsoft.com/office/drawing/2016/SVG/main" r:embed="rId86"/>
              </a:ext>
            </a:extLst>
          </a:blip>
          <a:srcRect/>
          <a:stretch/>
        </p:blipFill>
        <p:spPr>
          <a:xfrm>
            <a:off x="504825" y="8486775"/>
            <a:ext cx="1257300" cy="1285875"/>
          </a:xfrm>
          <a:prstGeom prst="rect">
            <a:avLst/>
          </a:prstGeom>
        </p:spPr>
      </p:pic>
      <p:pic>
        <p:nvPicPr>
          <p:cNvPr id="49" name="Image 47" descr="preencoded.png"/>
          <p:cNvPicPr>
            <a:picLocks noChangeAspect="1"/>
          </p:cNvPicPr>
          <p:nvPr/>
        </p:nvPicPr>
        <p:blipFill>
          <a:blip r:embed="rId87">
            <a:extLst>
              <a:ext uri="{96DAC541-7B7A-43D3-8B79-37D633B846F1}">
                <asvg:svgBlip xmlns:asvg="http://schemas.microsoft.com/office/drawing/2016/SVG/main" r:embed="rId88"/>
              </a:ext>
            </a:extLst>
          </a:blip>
          <a:srcRect/>
          <a:stretch/>
        </p:blipFill>
        <p:spPr>
          <a:xfrm>
            <a:off x="47625" y="161925"/>
            <a:ext cx="12358585" cy="1276350"/>
          </a:xfrm>
          <a:prstGeom prst="rect">
            <a:avLst/>
          </a:prstGeom>
        </p:spPr>
      </p:pic>
      <p:pic>
        <p:nvPicPr>
          <p:cNvPr id="50" name="Image 48" descr="preencoded.png"/>
          <p:cNvPicPr>
            <a:picLocks noChangeAspect="1"/>
          </p:cNvPicPr>
          <p:nvPr/>
        </p:nvPicPr>
        <p:blipFill>
          <a:blip r:embed="rId89">
            <a:extLst>
              <a:ext uri="{96DAC541-7B7A-43D3-8B79-37D633B846F1}">
                <asvg:svgBlip xmlns:asvg="http://schemas.microsoft.com/office/drawing/2016/SVG/main" r:embed="rId90"/>
              </a:ext>
            </a:extLst>
          </a:blip>
          <a:srcRect/>
          <a:stretch/>
        </p:blipFill>
        <p:spPr>
          <a:xfrm>
            <a:off x="47625" y="1724025"/>
            <a:ext cx="16764000" cy="51435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2632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4605722" y="2366237"/>
            <a:ext cx="996260" cy="1285066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2639675" y="4486275"/>
            <a:ext cx="1133475" cy="11811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12387128" y="2366237"/>
            <a:ext cx="1557286" cy="1223581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12547123" y="232302"/>
            <a:ext cx="1109300" cy="151174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14605722" y="4157569"/>
            <a:ext cx="1109300" cy="151174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>
          <a:xfrm>
            <a:off x="14435063" y="604279"/>
            <a:ext cx="1341267" cy="1025863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6735425" y="4486275"/>
            <a:ext cx="1133475" cy="11811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/>
        </p:blipFill>
        <p:spPr>
          <a:xfrm>
            <a:off x="16483003" y="2366237"/>
            <a:ext cx="1557286" cy="1223581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/>
        </p:blipFill>
        <p:spPr>
          <a:xfrm>
            <a:off x="16642998" y="232302"/>
            <a:ext cx="1109300" cy="151174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/>
        </p:blipFill>
        <p:spPr>
          <a:xfrm>
            <a:off x="302163" y="330194"/>
            <a:ext cx="1109300" cy="151174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rcRect/>
          <a:stretch/>
        </p:blipFill>
        <p:spPr>
          <a:xfrm>
            <a:off x="2190108" y="702162"/>
            <a:ext cx="1341267" cy="1025863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rcRect/>
          <a:stretch/>
        </p:blipFill>
        <p:spPr>
          <a:xfrm>
            <a:off x="14435063" y="6565590"/>
            <a:ext cx="1557286" cy="1223581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rcRect/>
          <a:stretch/>
        </p:blipFill>
        <p:spPr>
          <a:xfrm>
            <a:off x="12547123" y="8288396"/>
            <a:ext cx="1109300" cy="151174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rcRect/>
          <a:stretch/>
        </p:blipFill>
        <p:spPr>
          <a:xfrm>
            <a:off x="14435063" y="8660364"/>
            <a:ext cx="1341267" cy="1025863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rcRect/>
          <a:stretch/>
        </p:blipFill>
        <p:spPr>
          <a:xfrm>
            <a:off x="12544425" y="6562725"/>
            <a:ext cx="1133475" cy="11811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rcRect/>
          <a:stretch/>
        </p:blipFill>
        <p:spPr>
          <a:xfrm>
            <a:off x="16642998" y="8288396"/>
            <a:ext cx="1109300" cy="151174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rcRect/>
          <a:stretch/>
        </p:blipFill>
        <p:spPr>
          <a:xfrm>
            <a:off x="16640175" y="6562725"/>
            <a:ext cx="1133475" cy="11811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rcRect/>
          <a:stretch/>
        </p:blipFill>
        <p:spPr>
          <a:xfrm>
            <a:off x="6488641" y="349774"/>
            <a:ext cx="996260" cy="1285066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rcRect/>
          <a:stretch/>
        </p:blipFill>
        <p:spPr>
          <a:xfrm>
            <a:off x="4524375" y="2476500"/>
            <a:ext cx="1133475" cy="1171575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rcRect/>
          <a:stretch/>
        </p:blipFill>
        <p:spPr>
          <a:xfrm>
            <a:off x="4270042" y="349774"/>
            <a:ext cx="1557286" cy="1223581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rcRect/>
          <a:stretch/>
        </p:blipFill>
        <p:spPr>
          <a:xfrm>
            <a:off x="6488641" y="2141097"/>
            <a:ext cx="1109300" cy="1511740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rcRect/>
          <a:stretch/>
        </p:blipFill>
        <p:spPr>
          <a:xfrm>
            <a:off x="10584517" y="349774"/>
            <a:ext cx="996260" cy="1285066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rcRect/>
          <a:stretch/>
        </p:blipFill>
        <p:spPr>
          <a:xfrm>
            <a:off x="8620125" y="2476500"/>
            <a:ext cx="1133475" cy="1171575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r:embed="rId43"/>
              </a:ext>
            </a:extLst>
          </a:blip>
          <a:srcRect/>
          <a:stretch/>
        </p:blipFill>
        <p:spPr>
          <a:xfrm>
            <a:off x="8365917" y="349774"/>
            <a:ext cx="1557286" cy="1223581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:asvg="http://schemas.microsoft.com/office/drawing/2016/SVG/main" r:embed="rId45"/>
              </a:ext>
            </a:extLst>
          </a:blip>
          <a:srcRect/>
          <a:stretch/>
        </p:blipFill>
        <p:spPr>
          <a:xfrm>
            <a:off x="10584517" y="2141097"/>
            <a:ext cx="1109300" cy="1511740"/>
          </a:xfrm>
          <a:prstGeom prst="rect">
            <a:avLst/>
          </a:prstGeom>
        </p:spPr>
      </p:pic>
      <p:pic>
        <p:nvPicPr>
          <p:cNvPr id="27" name="Image 25" descr="preencoded.png"/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:asvg="http://schemas.microsoft.com/office/drawing/2016/SVG/main" r:embed="rId47"/>
              </a:ext>
            </a:extLst>
          </a:blip>
          <a:srcRect/>
          <a:stretch/>
        </p:blipFill>
        <p:spPr>
          <a:xfrm>
            <a:off x="6488641" y="8405850"/>
            <a:ext cx="996260" cy="1285066"/>
          </a:xfrm>
          <a:prstGeom prst="rect">
            <a:avLst/>
          </a:prstGeom>
        </p:spPr>
      </p:pic>
      <p:pic>
        <p:nvPicPr>
          <p:cNvPr id="28" name="Image 26" descr="preencoded.png"/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  <a:srcRect/>
          <a:stretch/>
        </p:blipFill>
        <p:spPr>
          <a:xfrm>
            <a:off x="4270042" y="8405850"/>
            <a:ext cx="1557286" cy="1223581"/>
          </a:xfrm>
          <a:prstGeom prst="rect">
            <a:avLst/>
          </a:prstGeom>
        </p:spPr>
      </p:pic>
      <p:pic>
        <p:nvPicPr>
          <p:cNvPr id="29" name="Image 27" descr="preencoded.png"/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:asvg="http://schemas.microsoft.com/office/drawing/2016/SVG/main" r:embed="rId51"/>
              </a:ext>
            </a:extLst>
          </a:blip>
          <a:srcRect/>
          <a:stretch/>
        </p:blipFill>
        <p:spPr>
          <a:xfrm>
            <a:off x="6317982" y="4549118"/>
            <a:ext cx="1557286" cy="1223581"/>
          </a:xfrm>
          <a:prstGeom prst="rect">
            <a:avLst/>
          </a:prstGeom>
        </p:spPr>
      </p:pic>
      <p:pic>
        <p:nvPicPr>
          <p:cNvPr id="30" name="Image 28" descr="preencoded.png"/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:asvg="http://schemas.microsoft.com/office/drawing/2016/SVG/main" r:embed="rId53"/>
              </a:ext>
            </a:extLst>
          </a:blip>
          <a:srcRect/>
          <a:stretch/>
        </p:blipFill>
        <p:spPr>
          <a:xfrm>
            <a:off x="4430037" y="6271924"/>
            <a:ext cx="1109300" cy="1511740"/>
          </a:xfrm>
          <a:prstGeom prst="rect">
            <a:avLst/>
          </a:prstGeom>
        </p:spPr>
      </p:pic>
      <p:pic>
        <p:nvPicPr>
          <p:cNvPr id="31" name="Image 29" descr="preencoded.png"/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:asvg="http://schemas.microsoft.com/office/drawing/2016/SVG/main" r:embed="rId55"/>
              </a:ext>
            </a:extLst>
          </a:blip>
          <a:srcRect/>
          <a:stretch/>
        </p:blipFill>
        <p:spPr>
          <a:xfrm>
            <a:off x="6317982" y="6643892"/>
            <a:ext cx="1341267" cy="1025863"/>
          </a:xfrm>
          <a:prstGeom prst="rect">
            <a:avLst/>
          </a:prstGeom>
        </p:spPr>
      </p:pic>
      <p:pic>
        <p:nvPicPr>
          <p:cNvPr id="32" name="Image 30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rcRect/>
          <a:stretch/>
        </p:blipFill>
        <p:spPr>
          <a:xfrm>
            <a:off x="4429125" y="4543425"/>
            <a:ext cx="1133475" cy="1181100"/>
          </a:xfrm>
          <a:prstGeom prst="rect">
            <a:avLst/>
          </a:prstGeom>
        </p:spPr>
      </p:pic>
      <p:pic>
        <p:nvPicPr>
          <p:cNvPr id="33" name="Image 31" descr="preencoded.png"/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:asvg="http://schemas.microsoft.com/office/drawing/2016/SVG/main" r:embed="rId57"/>
              </a:ext>
            </a:extLst>
          </a:blip>
          <a:srcRect/>
          <a:stretch/>
        </p:blipFill>
        <p:spPr>
          <a:xfrm>
            <a:off x="10584517" y="8405850"/>
            <a:ext cx="996260" cy="1285066"/>
          </a:xfrm>
          <a:prstGeom prst="rect">
            <a:avLst/>
          </a:prstGeom>
        </p:spPr>
      </p:pic>
      <p:pic>
        <p:nvPicPr>
          <p:cNvPr id="34" name="Image 32" descr="preencoded.png"/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:asvg="http://schemas.microsoft.com/office/drawing/2016/SVG/main" r:embed="rId59"/>
              </a:ext>
            </a:extLst>
          </a:blip>
          <a:srcRect/>
          <a:stretch/>
        </p:blipFill>
        <p:spPr>
          <a:xfrm>
            <a:off x="8365917" y="8405850"/>
            <a:ext cx="1557286" cy="1223581"/>
          </a:xfrm>
          <a:prstGeom prst="rect">
            <a:avLst/>
          </a:prstGeom>
        </p:spPr>
      </p:pic>
      <p:pic>
        <p:nvPicPr>
          <p:cNvPr id="35" name="Image 33" descr="preencoded.png"/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:asvg="http://schemas.microsoft.com/office/drawing/2016/SVG/main" r:embed="rId61"/>
              </a:ext>
            </a:extLst>
          </a:blip>
          <a:srcRect/>
          <a:stretch/>
        </p:blipFill>
        <p:spPr>
          <a:xfrm>
            <a:off x="10413853" y="4549118"/>
            <a:ext cx="1557286" cy="1223581"/>
          </a:xfrm>
          <a:prstGeom prst="rect">
            <a:avLst/>
          </a:prstGeom>
        </p:spPr>
      </p:pic>
      <p:pic>
        <p:nvPicPr>
          <p:cNvPr id="36" name="Image 34" descr="preencoded.png"/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:asvg="http://schemas.microsoft.com/office/drawing/2016/SVG/main" r:embed="rId63"/>
              </a:ext>
            </a:extLst>
          </a:blip>
          <a:srcRect/>
          <a:stretch/>
        </p:blipFill>
        <p:spPr>
          <a:xfrm>
            <a:off x="8525912" y="6271924"/>
            <a:ext cx="1109300" cy="1511740"/>
          </a:xfrm>
          <a:prstGeom prst="rect">
            <a:avLst/>
          </a:prstGeom>
        </p:spPr>
      </p:pic>
      <p:pic>
        <p:nvPicPr>
          <p:cNvPr id="37" name="Image 35" descr="preencoded.png"/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:asvg="http://schemas.microsoft.com/office/drawing/2016/SVG/main" r:embed="rId65"/>
              </a:ext>
            </a:extLst>
          </a:blip>
          <a:srcRect/>
          <a:stretch/>
        </p:blipFill>
        <p:spPr>
          <a:xfrm>
            <a:off x="10413853" y="6643892"/>
            <a:ext cx="1341267" cy="1025863"/>
          </a:xfrm>
          <a:prstGeom prst="rect">
            <a:avLst/>
          </a:prstGeom>
        </p:spPr>
      </p:pic>
      <p:pic>
        <p:nvPicPr>
          <p:cNvPr id="38" name="Image 36" descr="preencoded.png"/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:asvg="http://schemas.microsoft.com/office/drawing/2016/SVG/main" r:embed="rId67"/>
              </a:ext>
            </a:extLst>
          </a:blip>
          <a:srcRect/>
          <a:stretch/>
        </p:blipFill>
        <p:spPr>
          <a:xfrm>
            <a:off x="8524875" y="4543425"/>
            <a:ext cx="1123950" cy="1181100"/>
          </a:xfrm>
          <a:prstGeom prst="rect">
            <a:avLst/>
          </a:prstGeom>
        </p:spPr>
      </p:pic>
      <p:pic>
        <p:nvPicPr>
          <p:cNvPr id="39" name="Image 37" descr="preencoded.png"/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:asvg="http://schemas.microsoft.com/office/drawing/2016/SVG/main" r:embed="rId69"/>
              </a:ext>
            </a:extLst>
          </a:blip>
          <a:srcRect/>
          <a:stretch/>
        </p:blipFill>
        <p:spPr>
          <a:xfrm>
            <a:off x="2360768" y="6301290"/>
            <a:ext cx="996260" cy="1285066"/>
          </a:xfrm>
          <a:prstGeom prst="rect">
            <a:avLst/>
          </a:prstGeom>
        </p:spPr>
      </p:pic>
      <p:pic>
        <p:nvPicPr>
          <p:cNvPr id="40" name="Image 38" descr="preencoded.png"/>
          <p:cNvPicPr>
            <a:picLocks noChangeAspect="1"/>
          </p:cNvPicPr>
          <p:nvPr/>
        </p:nvPicPr>
        <p:blipFill>
          <a:blip r:embed="rId70">
            <a:extLst>
              <a:ext uri="{96DAC541-7B7A-43D3-8B79-37D633B846F1}">
                <asvg:svgBlip xmlns:asvg="http://schemas.microsoft.com/office/drawing/2016/SVG/main" r:embed="rId71"/>
              </a:ext>
            </a:extLst>
          </a:blip>
          <a:srcRect/>
          <a:stretch/>
        </p:blipFill>
        <p:spPr>
          <a:xfrm>
            <a:off x="400050" y="8429625"/>
            <a:ext cx="1123950" cy="1171575"/>
          </a:xfrm>
          <a:prstGeom prst="rect">
            <a:avLst/>
          </a:prstGeom>
        </p:spPr>
      </p:pic>
      <p:pic>
        <p:nvPicPr>
          <p:cNvPr id="41" name="Image 39" descr="preencoded.png"/>
          <p:cNvPicPr>
            <a:picLocks noChangeAspect="1"/>
          </p:cNvPicPr>
          <p:nvPr/>
        </p:nvPicPr>
        <p:blipFill>
          <a:blip r:embed="rId72">
            <a:extLst>
              <a:ext uri="{96DAC541-7B7A-43D3-8B79-37D633B846F1}">
                <asvg:svgBlip xmlns:asvg="http://schemas.microsoft.com/office/drawing/2016/SVG/main" r:embed="rId73"/>
              </a:ext>
            </a:extLst>
          </a:blip>
          <a:srcRect/>
          <a:stretch/>
        </p:blipFill>
        <p:spPr>
          <a:xfrm>
            <a:off x="142168" y="6301290"/>
            <a:ext cx="1557286" cy="1223581"/>
          </a:xfrm>
          <a:prstGeom prst="rect">
            <a:avLst/>
          </a:prstGeom>
        </p:spPr>
      </p:pic>
      <p:pic>
        <p:nvPicPr>
          <p:cNvPr id="42" name="Image 40" descr="preencoded.png"/>
          <p:cNvPicPr>
            <a:picLocks noChangeAspect="1"/>
          </p:cNvPicPr>
          <p:nvPr/>
        </p:nvPicPr>
        <p:blipFill>
          <a:blip r:embed="rId74">
            <a:extLst>
              <a:ext uri="{96DAC541-7B7A-43D3-8B79-37D633B846F1}">
                <asvg:svgBlip xmlns:asvg="http://schemas.microsoft.com/office/drawing/2016/SVG/main" r:embed="rId75"/>
              </a:ext>
            </a:extLst>
          </a:blip>
          <a:srcRect/>
          <a:stretch/>
        </p:blipFill>
        <p:spPr>
          <a:xfrm>
            <a:off x="2190108" y="2444558"/>
            <a:ext cx="1557286" cy="1223581"/>
          </a:xfrm>
          <a:prstGeom prst="rect">
            <a:avLst/>
          </a:prstGeom>
        </p:spPr>
      </p:pic>
      <p:pic>
        <p:nvPicPr>
          <p:cNvPr id="43" name="Image 41" descr="preencoded.png"/>
          <p:cNvPicPr>
            <a:picLocks noChangeAspect="1"/>
          </p:cNvPicPr>
          <p:nvPr/>
        </p:nvPicPr>
        <p:blipFill>
          <a:blip r:embed="rId76">
            <a:extLst>
              <a:ext uri="{96DAC541-7B7A-43D3-8B79-37D633B846F1}">
                <asvg:svgBlip xmlns:asvg="http://schemas.microsoft.com/office/drawing/2016/SVG/main" r:embed="rId77"/>
              </a:ext>
            </a:extLst>
          </a:blip>
          <a:srcRect/>
          <a:stretch/>
        </p:blipFill>
        <p:spPr>
          <a:xfrm>
            <a:off x="302163" y="4167355"/>
            <a:ext cx="1109300" cy="1511740"/>
          </a:xfrm>
          <a:prstGeom prst="rect">
            <a:avLst/>
          </a:prstGeom>
        </p:spPr>
      </p:pic>
      <p:pic>
        <p:nvPicPr>
          <p:cNvPr id="44" name="Image 42" descr="preencoded.png"/>
          <p:cNvPicPr>
            <a:picLocks noChangeAspect="1"/>
          </p:cNvPicPr>
          <p:nvPr/>
        </p:nvPicPr>
        <p:blipFill>
          <a:blip r:embed="rId78">
            <a:extLst>
              <a:ext uri="{96DAC541-7B7A-43D3-8B79-37D633B846F1}">
                <asvg:svgBlip xmlns:asvg="http://schemas.microsoft.com/office/drawing/2016/SVG/main" r:embed="rId79"/>
              </a:ext>
            </a:extLst>
          </a:blip>
          <a:srcRect/>
          <a:stretch/>
        </p:blipFill>
        <p:spPr>
          <a:xfrm>
            <a:off x="2360768" y="8092622"/>
            <a:ext cx="1109300" cy="1511740"/>
          </a:xfrm>
          <a:prstGeom prst="rect">
            <a:avLst/>
          </a:prstGeom>
        </p:spPr>
      </p:pic>
      <p:pic>
        <p:nvPicPr>
          <p:cNvPr id="45" name="Image 43" descr="preencoded.png"/>
          <p:cNvPicPr>
            <a:picLocks noChangeAspect="1"/>
          </p:cNvPicPr>
          <p:nvPr/>
        </p:nvPicPr>
        <p:blipFill>
          <a:blip r:embed="rId80">
            <a:extLst>
              <a:ext uri="{96DAC541-7B7A-43D3-8B79-37D633B846F1}">
                <asvg:svgBlip xmlns:asvg="http://schemas.microsoft.com/office/drawing/2016/SVG/main" r:embed="rId81"/>
              </a:ext>
            </a:extLst>
          </a:blip>
          <a:srcRect/>
          <a:stretch/>
        </p:blipFill>
        <p:spPr>
          <a:xfrm>
            <a:off x="2190108" y="4539332"/>
            <a:ext cx="1341267" cy="1025863"/>
          </a:xfrm>
          <a:prstGeom prst="rect">
            <a:avLst/>
          </a:prstGeom>
        </p:spPr>
      </p:pic>
      <p:pic>
        <p:nvPicPr>
          <p:cNvPr id="46" name="Image 44" descr="preencoded.png"/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82"/>
              </a:ext>
            </a:extLst>
          </a:blip>
          <a:srcRect/>
          <a:stretch/>
        </p:blipFill>
        <p:spPr>
          <a:xfrm>
            <a:off x="295275" y="2447925"/>
            <a:ext cx="1133475" cy="1171575"/>
          </a:xfrm>
          <a:prstGeom prst="rect">
            <a:avLst/>
          </a:prstGeom>
        </p:spPr>
      </p:pic>
      <p:pic>
        <p:nvPicPr>
          <p:cNvPr id="47" name="Image 45" descr="preencoded.png"/>
          <p:cNvPicPr>
            <a:picLocks noChangeAspect="1"/>
          </p:cNvPicPr>
          <p:nvPr/>
        </p:nvPicPr>
        <p:blipFill>
          <a:blip r:embed="rId83">
            <a:extLst>
              <a:ext uri="{96DAC541-7B7A-43D3-8B79-37D633B846F1}">
                <asvg:svgBlip xmlns:asvg="http://schemas.microsoft.com/office/drawing/2016/SVG/main" r:embed="rId84"/>
              </a:ext>
            </a:extLst>
          </a:blip>
          <a:srcRect/>
          <a:stretch/>
        </p:blipFill>
        <p:spPr>
          <a:xfrm>
            <a:off x="10744200" y="8080009"/>
            <a:ext cx="7496175" cy="2142474"/>
          </a:xfrm>
          <a:prstGeom prst="rect">
            <a:avLst/>
          </a:prstGeom>
        </p:spPr>
      </p:pic>
      <p:pic>
        <p:nvPicPr>
          <p:cNvPr id="48" name="Image 46" descr="preencoded.png"/>
          <p:cNvPicPr>
            <a:picLocks noChangeAspect="1"/>
          </p:cNvPicPr>
          <p:nvPr/>
        </p:nvPicPr>
        <p:blipFill>
          <a:blip r:embed="rId85">
            <a:extLst>
              <a:ext uri="{96DAC541-7B7A-43D3-8B79-37D633B846F1}">
                <asvg:svgBlip xmlns:asvg="http://schemas.microsoft.com/office/drawing/2016/SVG/main" r:embed="rId86"/>
              </a:ext>
            </a:extLst>
          </a:blip>
          <a:srcRect/>
          <a:stretch/>
        </p:blipFill>
        <p:spPr>
          <a:xfrm>
            <a:off x="504825" y="8486775"/>
            <a:ext cx="1257300" cy="1285875"/>
          </a:xfrm>
          <a:prstGeom prst="rect">
            <a:avLst/>
          </a:prstGeom>
        </p:spPr>
      </p:pic>
      <p:pic>
        <p:nvPicPr>
          <p:cNvPr id="49" name="Image 47" descr="preencoded.png"/>
          <p:cNvPicPr>
            <a:picLocks noChangeAspect="1"/>
          </p:cNvPicPr>
          <p:nvPr/>
        </p:nvPicPr>
        <p:blipFill>
          <a:blip r:embed="rId87">
            <a:extLst>
              <a:ext uri="{96DAC541-7B7A-43D3-8B79-37D633B846F1}">
                <asvg:svgBlip xmlns:asvg="http://schemas.microsoft.com/office/drawing/2016/SVG/main" r:embed="rId88"/>
              </a:ext>
            </a:extLst>
          </a:blip>
          <a:srcRect/>
          <a:stretch/>
        </p:blipFill>
        <p:spPr>
          <a:xfrm>
            <a:off x="47625" y="161925"/>
            <a:ext cx="12389495" cy="1276350"/>
          </a:xfrm>
          <a:prstGeom prst="rect">
            <a:avLst/>
          </a:prstGeom>
        </p:spPr>
      </p:pic>
      <p:pic>
        <p:nvPicPr>
          <p:cNvPr id="50" name="Image 48" descr="preencoded.png"/>
          <p:cNvPicPr>
            <a:picLocks noChangeAspect="1"/>
          </p:cNvPicPr>
          <p:nvPr/>
        </p:nvPicPr>
        <p:blipFill>
          <a:blip r:embed="rId89">
            <a:extLst>
              <a:ext uri="{96DAC541-7B7A-43D3-8B79-37D633B846F1}">
                <asvg:svgBlip xmlns:asvg="http://schemas.microsoft.com/office/drawing/2016/SVG/main" r:embed="rId90"/>
              </a:ext>
            </a:extLst>
          </a:blip>
          <a:srcRect/>
          <a:stretch/>
        </p:blipFill>
        <p:spPr>
          <a:xfrm>
            <a:off x="0" y="1724025"/>
            <a:ext cx="18040350" cy="1209675"/>
          </a:xfrm>
          <a:prstGeom prst="rect">
            <a:avLst/>
          </a:prstGeom>
        </p:spPr>
      </p:pic>
      <p:pic>
        <p:nvPicPr>
          <p:cNvPr id="51" name="Image 49" descr="preencoded.png"/>
          <p:cNvPicPr>
            <a:picLocks noChangeAspect="1"/>
          </p:cNvPicPr>
          <p:nvPr/>
        </p:nvPicPr>
        <p:blipFill>
          <a:blip r:embed="rId91">
            <a:extLst>
              <a:ext uri="{96DAC541-7B7A-43D3-8B79-37D633B846F1}">
                <asvg:svgBlip xmlns:asvg="http://schemas.microsoft.com/office/drawing/2016/SVG/main" r:embed="rId92"/>
              </a:ext>
            </a:extLst>
          </a:blip>
          <a:srcRect/>
          <a:stretch/>
        </p:blipFill>
        <p:spPr>
          <a:xfrm>
            <a:off x="0" y="3219450"/>
            <a:ext cx="18040350" cy="1209675"/>
          </a:xfrm>
          <a:prstGeom prst="rect">
            <a:avLst/>
          </a:prstGeom>
        </p:spPr>
      </p:pic>
      <p:pic>
        <p:nvPicPr>
          <p:cNvPr id="52" name="Image 50" descr="preencoded.png"/>
          <p:cNvPicPr>
            <a:picLocks noChangeAspect="1"/>
          </p:cNvPicPr>
          <p:nvPr/>
        </p:nvPicPr>
        <p:blipFill>
          <a:blip r:embed="rId93">
            <a:extLst>
              <a:ext uri="{96DAC541-7B7A-43D3-8B79-37D633B846F1}">
                <asvg:svgBlip xmlns:asvg="http://schemas.microsoft.com/office/drawing/2016/SVG/main" r:embed="rId94"/>
              </a:ext>
            </a:extLst>
          </a:blip>
          <a:srcRect/>
          <a:stretch/>
        </p:blipFill>
        <p:spPr>
          <a:xfrm>
            <a:off x="0" y="4714875"/>
            <a:ext cx="18040350" cy="1209675"/>
          </a:xfrm>
          <a:prstGeom prst="rect">
            <a:avLst/>
          </a:prstGeom>
        </p:spPr>
      </p:pic>
      <p:pic>
        <p:nvPicPr>
          <p:cNvPr id="53" name="Image 51" descr="preencoded.png"/>
          <p:cNvPicPr>
            <a:picLocks noChangeAspect="1"/>
          </p:cNvPicPr>
          <p:nvPr/>
        </p:nvPicPr>
        <p:blipFill>
          <a:blip r:embed="rId95">
            <a:extLst>
              <a:ext uri="{96DAC541-7B7A-43D3-8B79-37D633B846F1}">
                <asvg:svgBlip xmlns:asvg="http://schemas.microsoft.com/office/drawing/2016/SVG/main" r:embed="rId96"/>
              </a:ext>
            </a:extLst>
          </a:blip>
          <a:srcRect/>
          <a:stretch/>
        </p:blipFill>
        <p:spPr>
          <a:xfrm>
            <a:off x="0" y="6210300"/>
            <a:ext cx="17868900" cy="1209675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2632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4605722" y="2366237"/>
            <a:ext cx="996260" cy="1285066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2639675" y="4486275"/>
            <a:ext cx="1133475" cy="11811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12387128" y="2366237"/>
            <a:ext cx="1557286" cy="1223581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12547123" y="232302"/>
            <a:ext cx="1109300" cy="151174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14605722" y="4157569"/>
            <a:ext cx="1109300" cy="151174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>
          <a:xfrm>
            <a:off x="14435063" y="604279"/>
            <a:ext cx="1341267" cy="1025863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6735425" y="4486275"/>
            <a:ext cx="1133475" cy="11811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/>
        </p:blipFill>
        <p:spPr>
          <a:xfrm>
            <a:off x="16483003" y="2366237"/>
            <a:ext cx="1557286" cy="1223581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/>
        </p:blipFill>
        <p:spPr>
          <a:xfrm>
            <a:off x="16642998" y="232302"/>
            <a:ext cx="1109300" cy="151174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/>
        </p:blipFill>
        <p:spPr>
          <a:xfrm>
            <a:off x="302163" y="330194"/>
            <a:ext cx="1109300" cy="151174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rcRect/>
          <a:stretch/>
        </p:blipFill>
        <p:spPr>
          <a:xfrm>
            <a:off x="2190108" y="702162"/>
            <a:ext cx="1341267" cy="1025863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rcRect/>
          <a:stretch/>
        </p:blipFill>
        <p:spPr>
          <a:xfrm>
            <a:off x="14435063" y="6565590"/>
            <a:ext cx="1557286" cy="1223581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rcRect/>
          <a:stretch/>
        </p:blipFill>
        <p:spPr>
          <a:xfrm>
            <a:off x="12547123" y="8288396"/>
            <a:ext cx="1109300" cy="151174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rcRect/>
          <a:stretch/>
        </p:blipFill>
        <p:spPr>
          <a:xfrm>
            <a:off x="14435063" y="8660364"/>
            <a:ext cx="1341267" cy="1025863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rcRect/>
          <a:stretch/>
        </p:blipFill>
        <p:spPr>
          <a:xfrm>
            <a:off x="12544425" y="6562725"/>
            <a:ext cx="1133475" cy="11811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rcRect/>
          <a:stretch/>
        </p:blipFill>
        <p:spPr>
          <a:xfrm>
            <a:off x="16642998" y="8288396"/>
            <a:ext cx="1109300" cy="151174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rcRect/>
          <a:stretch/>
        </p:blipFill>
        <p:spPr>
          <a:xfrm>
            <a:off x="16640175" y="6562725"/>
            <a:ext cx="1133475" cy="11811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rcRect/>
          <a:stretch/>
        </p:blipFill>
        <p:spPr>
          <a:xfrm>
            <a:off x="6488641" y="349774"/>
            <a:ext cx="996260" cy="1285066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rcRect/>
          <a:stretch/>
        </p:blipFill>
        <p:spPr>
          <a:xfrm>
            <a:off x="4524375" y="2476500"/>
            <a:ext cx="1133475" cy="1171575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rcRect/>
          <a:stretch/>
        </p:blipFill>
        <p:spPr>
          <a:xfrm>
            <a:off x="4270042" y="349774"/>
            <a:ext cx="1557286" cy="1223581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rcRect/>
          <a:stretch/>
        </p:blipFill>
        <p:spPr>
          <a:xfrm>
            <a:off x="6488641" y="2141097"/>
            <a:ext cx="1109300" cy="1511740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rcRect/>
          <a:stretch/>
        </p:blipFill>
        <p:spPr>
          <a:xfrm>
            <a:off x="10584517" y="349774"/>
            <a:ext cx="996260" cy="1285066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rcRect/>
          <a:stretch/>
        </p:blipFill>
        <p:spPr>
          <a:xfrm>
            <a:off x="8620125" y="2476500"/>
            <a:ext cx="1133475" cy="1171575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r:embed="rId43"/>
              </a:ext>
            </a:extLst>
          </a:blip>
          <a:srcRect/>
          <a:stretch/>
        </p:blipFill>
        <p:spPr>
          <a:xfrm>
            <a:off x="8365917" y="349774"/>
            <a:ext cx="1557286" cy="1223581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:asvg="http://schemas.microsoft.com/office/drawing/2016/SVG/main" r:embed="rId45"/>
              </a:ext>
            </a:extLst>
          </a:blip>
          <a:srcRect/>
          <a:stretch/>
        </p:blipFill>
        <p:spPr>
          <a:xfrm>
            <a:off x="10584517" y="2141097"/>
            <a:ext cx="1109300" cy="1511740"/>
          </a:xfrm>
          <a:prstGeom prst="rect">
            <a:avLst/>
          </a:prstGeom>
        </p:spPr>
      </p:pic>
      <p:pic>
        <p:nvPicPr>
          <p:cNvPr id="27" name="Image 25" descr="preencoded.png"/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:asvg="http://schemas.microsoft.com/office/drawing/2016/SVG/main" r:embed="rId47"/>
              </a:ext>
            </a:extLst>
          </a:blip>
          <a:srcRect/>
          <a:stretch/>
        </p:blipFill>
        <p:spPr>
          <a:xfrm>
            <a:off x="6488641" y="8405850"/>
            <a:ext cx="996260" cy="1285066"/>
          </a:xfrm>
          <a:prstGeom prst="rect">
            <a:avLst/>
          </a:prstGeom>
        </p:spPr>
      </p:pic>
      <p:pic>
        <p:nvPicPr>
          <p:cNvPr id="28" name="Image 26" descr="preencoded.png"/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  <a:srcRect/>
          <a:stretch/>
        </p:blipFill>
        <p:spPr>
          <a:xfrm>
            <a:off x="4270042" y="8405850"/>
            <a:ext cx="1557286" cy="1223581"/>
          </a:xfrm>
          <a:prstGeom prst="rect">
            <a:avLst/>
          </a:prstGeom>
        </p:spPr>
      </p:pic>
      <p:pic>
        <p:nvPicPr>
          <p:cNvPr id="29" name="Image 27" descr="preencoded.png"/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:asvg="http://schemas.microsoft.com/office/drawing/2016/SVG/main" r:embed="rId51"/>
              </a:ext>
            </a:extLst>
          </a:blip>
          <a:srcRect/>
          <a:stretch/>
        </p:blipFill>
        <p:spPr>
          <a:xfrm>
            <a:off x="6317982" y="4549118"/>
            <a:ext cx="1557286" cy="1223581"/>
          </a:xfrm>
          <a:prstGeom prst="rect">
            <a:avLst/>
          </a:prstGeom>
        </p:spPr>
      </p:pic>
      <p:pic>
        <p:nvPicPr>
          <p:cNvPr id="30" name="Image 28" descr="preencoded.png"/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:asvg="http://schemas.microsoft.com/office/drawing/2016/SVG/main" r:embed="rId53"/>
              </a:ext>
            </a:extLst>
          </a:blip>
          <a:srcRect/>
          <a:stretch/>
        </p:blipFill>
        <p:spPr>
          <a:xfrm>
            <a:off x="4430037" y="6271924"/>
            <a:ext cx="1109300" cy="1511740"/>
          </a:xfrm>
          <a:prstGeom prst="rect">
            <a:avLst/>
          </a:prstGeom>
        </p:spPr>
      </p:pic>
      <p:pic>
        <p:nvPicPr>
          <p:cNvPr id="31" name="Image 29" descr="preencoded.png"/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:asvg="http://schemas.microsoft.com/office/drawing/2016/SVG/main" r:embed="rId55"/>
              </a:ext>
            </a:extLst>
          </a:blip>
          <a:srcRect/>
          <a:stretch/>
        </p:blipFill>
        <p:spPr>
          <a:xfrm>
            <a:off x="6317982" y="6643892"/>
            <a:ext cx="1341267" cy="1025863"/>
          </a:xfrm>
          <a:prstGeom prst="rect">
            <a:avLst/>
          </a:prstGeom>
        </p:spPr>
      </p:pic>
      <p:pic>
        <p:nvPicPr>
          <p:cNvPr id="32" name="Image 30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rcRect/>
          <a:stretch/>
        </p:blipFill>
        <p:spPr>
          <a:xfrm>
            <a:off x="4429125" y="4543425"/>
            <a:ext cx="1133475" cy="1181100"/>
          </a:xfrm>
          <a:prstGeom prst="rect">
            <a:avLst/>
          </a:prstGeom>
        </p:spPr>
      </p:pic>
      <p:pic>
        <p:nvPicPr>
          <p:cNvPr id="33" name="Image 31" descr="preencoded.png"/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:asvg="http://schemas.microsoft.com/office/drawing/2016/SVG/main" r:embed="rId57"/>
              </a:ext>
            </a:extLst>
          </a:blip>
          <a:srcRect/>
          <a:stretch/>
        </p:blipFill>
        <p:spPr>
          <a:xfrm>
            <a:off x="10584517" y="8405850"/>
            <a:ext cx="996260" cy="1285066"/>
          </a:xfrm>
          <a:prstGeom prst="rect">
            <a:avLst/>
          </a:prstGeom>
        </p:spPr>
      </p:pic>
      <p:pic>
        <p:nvPicPr>
          <p:cNvPr id="34" name="Image 32" descr="preencoded.png"/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:asvg="http://schemas.microsoft.com/office/drawing/2016/SVG/main" r:embed="rId59"/>
              </a:ext>
            </a:extLst>
          </a:blip>
          <a:srcRect/>
          <a:stretch/>
        </p:blipFill>
        <p:spPr>
          <a:xfrm>
            <a:off x="8365917" y="8405850"/>
            <a:ext cx="1557286" cy="1223581"/>
          </a:xfrm>
          <a:prstGeom prst="rect">
            <a:avLst/>
          </a:prstGeom>
        </p:spPr>
      </p:pic>
      <p:pic>
        <p:nvPicPr>
          <p:cNvPr id="35" name="Image 33" descr="preencoded.png"/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:asvg="http://schemas.microsoft.com/office/drawing/2016/SVG/main" r:embed="rId61"/>
              </a:ext>
            </a:extLst>
          </a:blip>
          <a:srcRect/>
          <a:stretch/>
        </p:blipFill>
        <p:spPr>
          <a:xfrm>
            <a:off x="10413853" y="4549118"/>
            <a:ext cx="1557286" cy="1223581"/>
          </a:xfrm>
          <a:prstGeom prst="rect">
            <a:avLst/>
          </a:prstGeom>
        </p:spPr>
      </p:pic>
      <p:pic>
        <p:nvPicPr>
          <p:cNvPr id="36" name="Image 34" descr="preencoded.png"/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:asvg="http://schemas.microsoft.com/office/drawing/2016/SVG/main" r:embed="rId63"/>
              </a:ext>
            </a:extLst>
          </a:blip>
          <a:srcRect/>
          <a:stretch/>
        </p:blipFill>
        <p:spPr>
          <a:xfrm>
            <a:off x="8525912" y="6271924"/>
            <a:ext cx="1109300" cy="1511740"/>
          </a:xfrm>
          <a:prstGeom prst="rect">
            <a:avLst/>
          </a:prstGeom>
        </p:spPr>
      </p:pic>
      <p:pic>
        <p:nvPicPr>
          <p:cNvPr id="37" name="Image 35" descr="preencoded.png"/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:asvg="http://schemas.microsoft.com/office/drawing/2016/SVG/main" r:embed="rId65"/>
              </a:ext>
            </a:extLst>
          </a:blip>
          <a:srcRect/>
          <a:stretch/>
        </p:blipFill>
        <p:spPr>
          <a:xfrm>
            <a:off x="10413853" y="6643892"/>
            <a:ext cx="1341267" cy="1025863"/>
          </a:xfrm>
          <a:prstGeom prst="rect">
            <a:avLst/>
          </a:prstGeom>
        </p:spPr>
      </p:pic>
      <p:pic>
        <p:nvPicPr>
          <p:cNvPr id="38" name="Image 36" descr="preencoded.png"/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:asvg="http://schemas.microsoft.com/office/drawing/2016/SVG/main" r:embed="rId67"/>
              </a:ext>
            </a:extLst>
          </a:blip>
          <a:srcRect/>
          <a:stretch/>
        </p:blipFill>
        <p:spPr>
          <a:xfrm>
            <a:off x="8524875" y="4543425"/>
            <a:ext cx="1123950" cy="1181100"/>
          </a:xfrm>
          <a:prstGeom prst="rect">
            <a:avLst/>
          </a:prstGeom>
        </p:spPr>
      </p:pic>
      <p:pic>
        <p:nvPicPr>
          <p:cNvPr id="39" name="Image 37" descr="preencoded.png"/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:asvg="http://schemas.microsoft.com/office/drawing/2016/SVG/main" r:embed="rId69"/>
              </a:ext>
            </a:extLst>
          </a:blip>
          <a:srcRect/>
          <a:stretch/>
        </p:blipFill>
        <p:spPr>
          <a:xfrm>
            <a:off x="2360768" y="6301290"/>
            <a:ext cx="996260" cy="1285066"/>
          </a:xfrm>
          <a:prstGeom prst="rect">
            <a:avLst/>
          </a:prstGeom>
        </p:spPr>
      </p:pic>
      <p:pic>
        <p:nvPicPr>
          <p:cNvPr id="40" name="Image 38" descr="preencoded.png"/>
          <p:cNvPicPr>
            <a:picLocks noChangeAspect="1"/>
          </p:cNvPicPr>
          <p:nvPr/>
        </p:nvPicPr>
        <p:blipFill>
          <a:blip r:embed="rId70">
            <a:extLst>
              <a:ext uri="{96DAC541-7B7A-43D3-8B79-37D633B846F1}">
                <asvg:svgBlip xmlns:asvg="http://schemas.microsoft.com/office/drawing/2016/SVG/main" r:embed="rId71"/>
              </a:ext>
            </a:extLst>
          </a:blip>
          <a:srcRect/>
          <a:stretch/>
        </p:blipFill>
        <p:spPr>
          <a:xfrm>
            <a:off x="400050" y="8429625"/>
            <a:ext cx="1123950" cy="1171575"/>
          </a:xfrm>
          <a:prstGeom prst="rect">
            <a:avLst/>
          </a:prstGeom>
        </p:spPr>
      </p:pic>
      <p:pic>
        <p:nvPicPr>
          <p:cNvPr id="41" name="Image 39" descr="preencoded.png"/>
          <p:cNvPicPr>
            <a:picLocks noChangeAspect="1"/>
          </p:cNvPicPr>
          <p:nvPr/>
        </p:nvPicPr>
        <p:blipFill>
          <a:blip r:embed="rId72">
            <a:extLst>
              <a:ext uri="{96DAC541-7B7A-43D3-8B79-37D633B846F1}">
                <asvg:svgBlip xmlns:asvg="http://schemas.microsoft.com/office/drawing/2016/SVG/main" r:embed="rId73"/>
              </a:ext>
            </a:extLst>
          </a:blip>
          <a:srcRect/>
          <a:stretch/>
        </p:blipFill>
        <p:spPr>
          <a:xfrm>
            <a:off x="142168" y="6301290"/>
            <a:ext cx="1557286" cy="1223581"/>
          </a:xfrm>
          <a:prstGeom prst="rect">
            <a:avLst/>
          </a:prstGeom>
        </p:spPr>
      </p:pic>
      <p:pic>
        <p:nvPicPr>
          <p:cNvPr id="42" name="Image 40" descr="preencoded.png"/>
          <p:cNvPicPr>
            <a:picLocks noChangeAspect="1"/>
          </p:cNvPicPr>
          <p:nvPr/>
        </p:nvPicPr>
        <p:blipFill>
          <a:blip r:embed="rId74">
            <a:extLst>
              <a:ext uri="{96DAC541-7B7A-43D3-8B79-37D633B846F1}">
                <asvg:svgBlip xmlns:asvg="http://schemas.microsoft.com/office/drawing/2016/SVG/main" r:embed="rId75"/>
              </a:ext>
            </a:extLst>
          </a:blip>
          <a:srcRect/>
          <a:stretch/>
        </p:blipFill>
        <p:spPr>
          <a:xfrm>
            <a:off x="2190108" y="2444558"/>
            <a:ext cx="1557286" cy="1223581"/>
          </a:xfrm>
          <a:prstGeom prst="rect">
            <a:avLst/>
          </a:prstGeom>
        </p:spPr>
      </p:pic>
      <p:pic>
        <p:nvPicPr>
          <p:cNvPr id="43" name="Image 41" descr="preencoded.png"/>
          <p:cNvPicPr>
            <a:picLocks noChangeAspect="1"/>
          </p:cNvPicPr>
          <p:nvPr/>
        </p:nvPicPr>
        <p:blipFill>
          <a:blip r:embed="rId76">
            <a:extLst>
              <a:ext uri="{96DAC541-7B7A-43D3-8B79-37D633B846F1}">
                <asvg:svgBlip xmlns:asvg="http://schemas.microsoft.com/office/drawing/2016/SVG/main" r:embed="rId77"/>
              </a:ext>
            </a:extLst>
          </a:blip>
          <a:srcRect/>
          <a:stretch/>
        </p:blipFill>
        <p:spPr>
          <a:xfrm>
            <a:off x="302163" y="4167355"/>
            <a:ext cx="1109300" cy="1511740"/>
          </a:xfrm>
          <a:prstGeom prst="rect">
            <a:avLst/>
          </a:prstGeom>
        </p:spPr>
      </p:pic>
      <p:pic>
        <p:nvPicPr>
          <p:cNvPr id="44" name="Image 42" descr="preencoded.png"/>
          <p:cNvPicPr>
            <a:picLocks noChangeAspect="1"/>
          </p:cNvPicPr>
          <p:nvPr/>
        </p:nvPicPr>
        <p:blipFill>
          <a:blip r:embed="rId78">
            <a:extLst>
              <a:ext uri="{96DAC541-7B7A-43D3-8B79-37D633B846F1}">
                <asvg:svgBlip xmlns:asvg="http://schemas.microsoft.com/office/drawing/2016/SVG/main" r:embed="rId79"/>
              </a:ext>
            </a:extLst>
          </a:blip>
          <a:srcRect/>
          <a:stretch/>
        </p:blipFill>
        <p:spPr>
          <a:xfrm>
            <a:off x="2360768" y="8092622"/>
            <a:ext cx="1109300" cy="1511740"/>
          </a:xfrm>
          <a:prstGeom prst="rect">
            <a:avLst/>
          </a:prstGeom>
        </p:spPr>
      </p:pic>
      <p:pic>
        <p:nvPicPr>
          <p:cNvPr id="45" name="Image 43" descr="preencoded.png"/>
          <p:cNvPicPr>
            <a:picLocks noChangeAspect="1"/>
          </p:cNvPicPr>
          <p:nvPr/>
        </p:nvPicPr>
        <p:blipFill>
          <a:blip r:embed="rId80">
            <a:extLst>
              <a:ext uri="{96DAC541-7B7A-43D3-8B79-37D633B846F1}">
                <asvg:svgBlip xmlns:asvg="http://schemas.microsoft.com/office/drawing/2016/SVG/main" r:embed="rId81"/>
              </a:ext>
            </a:extLst>
          </a:blip>
          <a:srcRect/>
          <a:stretch/>
        </p:blipFill>
        <p:spPr>
          <a:xfrm>
            <a:off x="2190108" y="4539332"/>
            <a:ext cx="1341267" cy="1025863"/>
          </a:xfrm>
          <a:prstGeom prst="rect">
            <a:avLst/>
          </a:prstGeom>
        </p:spPr>
      </p:pic>
      <p:pic>
        <p:nvPicPr>
          <p:cNvPr id="46" name="Image 44" descr="preencoded.png"/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82"/>
              </a:ext>
            </a:extLst>
          </a:blip>
          <a:srcRect/>
          <a:stretch/>
        </p:blipFill>
        <p:spPr>
          <a:xfrm>
            <a:off x="295275" y="2447925"/>
            <a:ext cx="1133475" cy="1171575"/>
          </a:xfrm>
          <a:prstGeom prst="rect">
            <a:avLst/>
          </a:prstGeom>
        </p:spPr>
      </p:pic>
      <p:pic>
        <p:nvPicPr>
          <p:cNvPr id="47" name="Image 45" descr="preencoded.png"/>
          <p:cNvPicPr>
            <a:picLocks noChangeAspect="1"/>
          </p:cNvPicPr>
          <p:nvPr/>
        </p:nvPicPr>
        <p:blipFill>
          <a:blip r:embed="rId83">
            <a:extLst>
              <a:ext uri="{96DAC541-7B7A-43D3-8B79-37D633B846F1}">
                <asvg:svgBlip xmlns:asvg="http://schemas.microsoft.com/office/drawing/2016/SVG/main" r:embed="rId84"/>
              </a:ext>
            </a:extLst>
          </a:blip>
          <a:srcRect/>
          <a:stretch/>
        </p:blipFill>
        <p:spPr>
          <a:xfrm>
            <a:off x="10744200" y="8080009"/>
            <a:ext cx="7496175" cy="2142474"/>
          </a:xfrm>
          <a:prstGeom prst="rect">
            <a:avLst/>
          </a:prstGeom>
        </p:spPr>
      </p:pic>
      <p:pic>
        <p:nvPicPr>
          <p:cNvPr id="48" name="Image 46" descr="preencoded.png"/>
          <p:cNvPicPr>
            <a:picLocks noChangeAspect="1"/>
          </p:cNvPicPr>
          <p:nvPr/>
        </p:nvPicPr>
        <p:blipFill>
          <a:blip r:embed="rId85">
            <a:extLst>
              <a:ext uri="{96DAC541-7B7A-43D3-8B79-37D633B846F1}">
                <asvg:svgBlip xmlns:asvg="http://schemas.microsoft.com/office/drawing/2016/SVG/main" r:embed="rId86"/>
              </a:ext>
            </a:extLst>
          </a:blip>
          <a:srcRect/>
          <a:stretch/>
        </p:blipFill>
        <p:spPr>
          <a:xfrm>
            <a:off x="504825" y="8486775"/>
            <a:ext cx="1257300" cy="1285875"/>
          </a:xfrm>
          <a:prstGeom prst="rect">
            <a:avLst/>
          </a:prstGeom>
        </p:spPr>
      </p:pic>
      <p:pic>
        <p:nvPicPr>
          <p:cNvPr id="49" name="Image 47" descr="preencoded.png"/>
          <p:cNvPicPr>
            <a:picLocks noChangeAspect="1"/>
          </p:cNvPicPr>
          <p:nvPr/>
        </p:nvPicPr>
        <p:blipFill>
          <a:blip r:embed="rId87">
            <a:extLst>
              <a:ext uri="{96DAC541-7B7A-43D3-8B79-37D633B846F1}">
                <asvg:svgBlip xmlns:asvg="http://schemas.microsoft.com/office/drawing/2016/SVG/main" r:embed="rId88"/>
              </a:ext>
            </a:extLst>
          </a:blip>
          <a:srcRect/>
          <a:stretch/>
        </p:blipFill>
        <p:spPr>
          <a:xfrm>
            <a:off x="28575" y="161925"/>
            <a:ext cx="6610350" cy="1276350"/>
          </a:xfrm>
          <a:prstGeom prst="rect">
            <a:avLst/>
          </a:prstGeom>
        </p:spPr>
      </p:pic>
      <p:pic>
        <p:nvPicPr>
          <p:cNvPr id="50" name="Image 48" descr="preencoded.png"/>
          <p:cNvPicPr>
            <a:picLocks noChangeAspect="1"/>
          </p:cNvPicPr>
          <p:nvPr/>
        </p:nvPicPr>
        <p:blipFill>
          <a:blip r:embed="rId89">
            <a:extLst>
              <a:ext uri="{96DAC541-7B7A-43D3-8B79-37D633B846F1}">
                <asvg:svgBlip xmlns:asvg="http://schemas.microsoft.com/office/drawing/2016/SVG/main" r:embed="rId90"/>
              </a:ext>
            </a:extLst>
          </a:blip>
          <a:srcRect/>
          <a:stretch/>
        </p:blipFill>
        <p:spPr>
          <a:xfrm>
            <a:off x="47625" y="1724025"/>
            <a:ext cx="17726025" cy="4543425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2632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4605722" y="2366237"/>
            <a:ext cx="996260" cy="1285066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2639675" y="4486275"/>
            <a:ext cx="1133475" cy="11811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12387128" y="2366237"/>
            <a:ext cx="1557286" cy="1223581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12547123" y="232302"/>
            <a:ext cx="1109300" cy="151174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14605722" y="4157569"/>
            <a:ext cx="1109300" cy="151174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>
          <a:xfrm>
            <a:off x="14435063" y="604279"/>
            <a:ext cx="1341267" cy="1025863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6735425" y="4486275"/>
            <a:ext cx="1133475" cy="11811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/>
        </p:blipFill>
        <p:spPr>
          <a:xfrm>
            <a:off x="16483003" y="2366237"/>
            <a:ext cx="1557286" cy="1223581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/>
        </p:blipFill>
        <p:spPr>
          <a:xfrm>
            <a:off x="16642998" y="232302"/>
            <a:ext cx="1109300" cy="151174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/>
        </p:blipFill>
        <p:spPr>
          <a:xfrm>
            <a:off x="302163" y="330194"/>
            <a:ext cx="1109300" cy="151174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rcRect/>
          <a:stretch/>
        </p:blipFill>
        <p:spPr>
          <a:xfrm>
            <a:off x="2190108" y="702162"/>
            <a:ext cx="1341267" cy="1025863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rcRect/>
          <a:stretch/>
        </p:blipFill>
        <p:spPr>
          <a:xfrm>
            <a:off x="14435063" y="6565590"/>
            <a:ext cx="1557286" cy="1223581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rcRect/>
          <a:stretch/>
        </p:blipFill>
        <p:spPr>
          <a:xfrm>
            <a:off x="12547123" y="8288396"/>
            <a:ext cx="1109300" cy="151174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rcRect/>
          <a:stretch/>
        </p:blipFill>
        <p:spPr>
          <a:xfrm>
            <a:off x="14435063" y="8660364"/>
            <a:ext cx="1341267" cy="1025863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rcRect/>
          <a:stretch/>
        </p:blipFill>
        <p:spPr>
          <a:xfrm>
            <a:off x="12544425" y="6562725"/>
            <a:ext cx="1133475" cy="11811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rcRect/>
          <a:stretch/>
        </p:blipFill>
        <p:spPr>
          <a:xfrm>
            <a:off x="16642998" y="8288396"/>
            <a:ext cx="1109300" cy="151174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rcRect/>
          <a:stretch/>
        </p:blipFill>
        <p:spPr>
          <a:xfrm>
            <a:off x="16640175" y="6562725"/>
            <a:ext cx="1133475" cy="11811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rcRect/>
          <a:stretch/>
        </p:blipFill>
        <p:spPr>
          <a:xfrm>
            <a:off x="6488641" y="349774"/>
            <a:ext cx="996260" cy="1285066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rcRect/>
          <a:stretch/>
        </p:blipFill>
        <p:spPr>
          <a:xfrm>
            <a:off x="4524375" y="2476500"/>
            <a:ext cx="1133475" cy="1171575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rcRect/>
          <a:stretch/>
        </p:blipFill>
        <p:spPr>
          <a:xfrm>
            <a:off x="4270042" y="349774"/>
            <a:ext cx="1557286" cy="1223581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rcRect/>
          <a:stretch/>
        </p:blipFill>
        <p:spPr>
          <a:xfrm>
            <a:off x="6488641" y="2141097"/>
            <a:ext cx="1109300" cy="1511740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rcRect/>
          <a:stretch/>
        </p:blipFill>
        <p:spPr>
          <a:xfrm>
            <a:off x="10584517" y="349774"/>
            <a:ext cx="996260" cy="1285066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rcRect/>
          <a:stretch/>
        </p:blipFill>
        <p:spPr>
          <a:xfrm>
            <a:off x="8620125" y="2476500"/>
            <a:ext cx="1133475" cy="1171575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r:embed="rId43"/>
              </a:ext>
            </a:extLst>
          </a:blip>
          <a:srcRect/>
          <a:stretch/>
        </p:blipFill>
        <p:spPr>
          <a:xfrm>
            <a:off x="8365917" y="349774"/>
            <a:ext cx="1557286" cy="1223581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:asvg="http://schemas.microsoft.com/office/drawing/2016/SVG/main" r:embed="rId45"/>
              </a:ext>
            </a:extLst>
          </a:blip>
          <a:srcRect/>
          <a:stretch/>
        </p:blipFill>
        <p:spPr>
          <a:xfrm>
            <a:off x="10584517" y="2141097"/>
            <a:ext cx="1109300" cy="1511740"/>
          </a:xfrm>
          <a:prstGeom prst="rect">
            <a:avLst/>
          </a:prstGeom>
        </p:spPr>
      </p:pic>
      <p:pic>
        <p:nvPicPr>
          <p:cNvPr id="27" name="Image 25" descr="preencoded.png"/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:asvg="http://schemas.microsoft.com/office/drawing/2016/SVG/main" r:embed="rId47"/>
              </a:ext>
            </a:extLst>
          </a:blip>
          <a:srcRect/>
          <a:stretch/>
        </p:blipFill>
        <p:spPr>
          <a:xfrm>
            <a:off x="6488641" y="8405850"/>
            <a:ext cx="996260" cy="1285066"/>
          </a:xfrm>
          <a:prstGeom prst="rect">
            <a:avLst/>
          </a:prstGeom>
        </p:spPr>
      </p:pic>
      <p:pic>
        <p:nvPicPr>
          <p:cNvPr id="28" name="Image 26" descr="preencoded.png"/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  <a:srcRect/>
          <a:stretch/>
        </p:blipFill>
        <p:spPr>
          <a:xfrm>
            <a:off x="4270042" y="8405850"/>
            <a:ext cx="1557286" cy="1223581"/>
          </a:xfrm>
          <a:prstGeom prst="rect">
            <a:avLst/>
          </a:prstGeom>
        </p:spPr>
      </p:pic>
      <p:pic>
        <p:nvPicPr>
          <p:cNvPr id="29" name="Image 27" descr="preencoded.png"/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:asvg="http://schemas.microsoft.com/office/drawing/2016/SVG/main" r:embed="rId51"/>
              </a:ext>
            </a:extLst>
          </a:blip>
          <a:srcRect/>
          <a:stretch/>
        </p:blipFill>
        <p:spPr>
          <a:xfrm>
            <a:off x="6317982" y="4549118"/>
            <a:ext cx="1557286" cy="1223581"/>
          </a:xfrm>
          <a:prstGeom prst="rect">
            <a:avLst/>
          </a:prstGeom>
        </p:spPr>
      </p:pic>
      <p:pic>
        <p:nvPicPr>
          <p:cNvPr id="30" name="Image 28" descr="preencoded.png"/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:asvg="http://schemas.microsoft.com/office/drawing/2016/SVG/main" r:embed="rId53"/>
              </a:ext>
            </a:extLst>
          </a:blip>
          <a:srcRect/>
          <a:stretch/>
        </p:blipFill>
        <p:spPr>
          <a:xfrm>
            <a:off x="4430037" y="6271924"/>
            <a:ext cx="1109300" cy="1511740"/>
          </a:xfrm>
          <a:prstGeom prst="rect">
            <a:avLst/>
          </a:prstGeom>
        </p:spPr>
      </p:pic>
      <p:pic>
        <p:nvPicPr>
          <p:cNvPr id="31" name="Image 29" descr="preencoded.png"/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:asvg="http://schemas.microsoft.com/office/drawing/2016/SVG/main" r:embed="rId55"/>
              </a:ext>
            </a:extLst>
          </a:blip>
          <a:srcRect/>
          <a:stretch/>
        </p:blipFill>
        <p:spPr>
          <a:xfrm>
            <a:off x="6317982" y="6643892"/>
            <a:ext cx="1341267" cy="1025863"/>
          </a:xfrm>
          <a:prstGeom prst="rect">
            <a:avLst/>
          </a:prstGeom>
        </p:spPr>
      </p:pic>
      <p:pic>
        <p:nvPicPr>
          <p:cNvPr id="32" name="Image 30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rcRect/>
          <a:stretch/>
        </p:blipFill>
        <p:spPr>
          <a:xfrm>
            <a:off x="4429125" y="4543425"/>
            <a:ext cx="1133475" cy="1181100"/>
          </a:xfrm>
          <a:prstGeom prst="rect">
            <a:avLst/>
          </a:prstGeom>
        </p:spPr>
      </p:pic>
      <p:pic>
        <p:nvPicPr>
          <p:cNvPr id="33" name="Image 31" descr="preencoded.png"/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:asvg="http://schemas.microsoft.com/office/drawing/2016/SVG/main" r:embed="rId57"/>
              </a:ext>
            </a:extLst>
          </a:blip>
          <a:srcRect/>
          <a:stretch/>
        </p:blipFill>
        <p:spPr>
          <a:xfrm>
            <a:off x="10584517" y="8405850"/>
            <a:ext cx="996260" cy="1285066"/>
          </a:xfrm>
          <a:prstGeom prst="rect">
            <a:avLst/>
          </a:prstGeom>
        </p:spPr>
      </p:pic>
      <p:pic>
        <p:nvPicPr>
          <p:cNvPr id="34" name="Image 32" descr="preencoded.png"/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:asvg="http://schemas.microsoft.com/office/drawing/2016/SVG/main" r:embed="rId59"/>
              </a:ext>
            </a:extLst>
          </a:blip>
          <a:srcRect/>
          <a:stretch/>
        </p:blipFill>
        <p:spPr>
          <a:xfrm>
            <a:off x="8365917" y="8405850"/>
            <a:ext cx="1557286" cy="1223581"/>
          </a:xfrm>
          <a:prstGeom prst="rect">
            <a:avLst/>
          </a:prstGeom>
        </p:spPr>
      </p:pic>
      <p:pic>
        <p:nvPicPr>
          <p:cNvPr id="35" name="Image 33" descr="preencoded.png"/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:asvg="http://schemas.microsoft.com/office/drawing/2016/SVG/main" r:embed="rId61"/>
              </a:ext>
            </a:extLst>
          </a:blip>
          <a:srcRect/>
          <a:stretch/>
        </p:blipFill>
        <p:spPr>
          <a:xfrm>
            <a:off x="10413853" y="4549118"/>
            <a:ext cx="1557286" cy="1223581"/>
          </a:xfrm>
          <a:prstGeom prst="rect">
            <a:avLst/>
          </a:prstGeom>
        </p:spPr>
      </p:pic>
      <p:pic>
        <p:nvPicPr>
          <p:cNvPr id="36" name="Image 34" descr="preencoded.png"/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:asvg="http://schemas.microsoft.com/office/drawing/2016/SVG/main" r:embed="rId63"/>
              </a:ext>
            </a:extLst>
          </a:blip>
          <a:srcRect/>
          <a:stretch/>
        </p:blipFill>
        <p:spPr>
          <a:xfrm>
            <a:off x="8525912" y="6271924"/>
            <a:ext cx="1109300" cy="1511740"/>
          </a:xfrm>
          <a:prstGeom prst="rect">
            <a:avLst/>
          </a:prstGeom>
        </p:spPr>
      </p:pic>
      <p:pic>
        <p:nvPicPr>
          <p:cNvPr id="37" name="Image 35" descr="preencoded.png"/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:asvg="http://schemas.microsoft.com/office/drawing/2016/SVG/main" r:embed="rId65"/>
              </a:ext>
            </a:extLst>
          </a:blip>
          <a:srcRect/>
          <a:stretch/>
        </p:blipFill>
        <p:spPr>
          <a:xfrm>
            <a:off x="10413853" y="6643892"/>
            <a:ext cx="1341267" cy="1025863"/>
          </a:xfrm>
          <a:prstGeom prst="rect">
            <a:avLst/>
          </a:prstGeom>
        </p:spPr>
      </p:pic>
      <p:pic>
        <p:nvPicPr>
          <p:cNvPr id="38" name="Image 36" descr="preencoded.png"/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:asvg="http://schemas.microsoft.com/office/drawing/2016/SVG/main" r:embed="rId67"/>
              </a:ext>
            </a:extLst>
          </a:blip>
          <a:srcRect/>
          <a:stretch/>
        </p:blipFill>
        <p:spPr>
          <a:xfrm>
            <a:off x="8524875" y="4543425"/>
            <a:ext cx="1123950" cy="1181100"/>
          </a:xfrm>
          <a:prstGeom prst="rect">
            <a:avLst/>
          </a:prstGeom>
        </p:spPr>
      </p:pic>
      <p:pic>
        <p:nvPicPr>
          <p:cNvPr id="39" name="Image 37" descr="preencoded.png"/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:asvg="http://schemas.microsoft.com/office/drawing/2016/SVG/main" r:embed="rId69"/>
              </a:ext>
            </a:extLst>
          </a:blip>
          <a:srcRect/>
          <a:stretch/>
        </p:blipFill>
        <p:spPr>
          <a:xfrm>
            <a:off x="2360768" y="6301290"/>
            <a:ext cx="996260" cy="1285066"/>
          </a:xfrm>
          <a:prstGeom prst="rect">
            <a:avLst/>
          </a:prstGeom>
        </p:spPr>
      </p:pic>
      <p:pic>
        <p:nvPicPr>
          <p:cNvPr id="40" name="Image 38" descr="preencoded.png"/>
          <p:cNvPicPr>
            <a:picLocks noChangeAspect="1"/>
          </p:cNvPicPr>
          <p:nvPr/>
        </p:nvPicPr>
        <p:blipFill>
          <a:blip r:embed="rId70">
            <a:extLst>
              <a:ext uri="{96DAC541-7B7A-43D3-8B79-37D633B846F1}">
                <asvg:svgBlip xmlns:asvg="http://schemas.microsoft.com/office/drawing/2016/SVG/main" r:embed="rId71"/>
              </a:ext>
            </a:extLst>
          </a:blip>
          <a:srcRect/>
          <a:stretch/>
        </p:blipFill>
        <p:spPr>
          <a:xfrm>
            <a:off x="400050" y="8429625"/>
            <a:ext cx="1123950" cy="1171575"/>
          </a:xfrm>
          <a:prstGeom prst="rect">
            <a:avLst/>
          </a:prstGeom>
        </p:spPr>
      </p:pic>
      <p:pic>
        <p:nvPicPr>
          <p:cNvPr id="41" name="Image 39" descr="preencoded.png"/>
          <p:cNvPicPr>
            <a:picLocks noChangeAspect="1"/>
          </p:cNvPicPr>
          <p:nvPr/>
        </p:nvPicPr>
        <p:blipFill>
          <a:blip r:embed="rId72">
            <a:extLst>
              <a:ext uri="{96DAC541-7B7A-43D3-8B79-37D633B846F1}">
                <asvg:svgBlip xmlns:asvg="http://schemas.microsoft.com/office/drawing/2016/SVG/main" r:embed="rId73"/>
              </a:ext>
            </a:extLst>
          </a:blip>
          <a:srcRect/>
          <a:stretch/>
        </p:blipFill>
        <p:spPr>
          <a:xfrm>
            <a:off x="142168" y="6301290"/>
            <a:ext cx="1557286" cy="1223581"/>
          </a:xfrm>
          <a:prstGeom prst="rect">
            <a:avLst/>
          </a:prstGeom>
        </p:spPr>
      </p:pic>
      <p:pic>
        <p:nvPicPr>
          <p:cNvPr id="42" name="Image 40" descr="preencoded.png"/>
          <p:cNvPicPr>
            <a:picLocks noChangeAspect="1"/>
          </p:cNvPicPr>
          <p:nvPr/>
        </p:nvPicPr>
        <p:blipFill>
          <a:blip r:embed="rId74">
            <a:extLst>
              <a:ext uri="{96DAC541-7B7A-43D3-8B79-37D633B846F1}">
                <asvg:svgBlip xmlns:asvg="http://schemas.microsoft.com/office/drawing/2016/SVG/main" r:embed="rId75"/>
              </a:ext>
            </a:extLst>
          </a:blip>
          <a:srcRect/>
          <a:stretch/>
        </p:blipFill>
        <p:spPr>
          <a:xfrm>
            <a:off x="2190108" y="2444558"/>
            <a:ext cx="1557286" cy="1223581"/>
          </a:xfrm>
          <a:prstGeom prst="rect">
            <a:avLst/>
          </a:prstGeom>
        </p:spPr>
      </p:pic>
      <p:pic>
        <p:nvPicPr>
          <p:cNvPr id="43" name="Image 41" descr="preencoded.png"/>
          <p:cNvPicPr>
            <a:picLocks noChangeAspect="1"/>
          </p:cNvPicPr>
          <p:nvPr/>
        </p:nvPicPr>
        <p:blipFill>
          <a:blip r:embed="rId76">
            <a:extLst>
              <a:ext uri="{96DAC541-7B7A-43D3-8B79-37D633B846F1}">
                <asvg:svgBlip xmlns:asvg="http://schemas.microsoft.com/office/drawing/2016/SVG/main" r:embed="rId77"/>
              </a:ext>
            </a:extLst>
          </a:blip>
          <a:srcRect/>
          <a:stretch/>
        </p:blipFill>
        <p:spPr>
          <a:xfrm>
            <a:off x="302163" y="4167355"/>
            <a:ext cx="1109300" cy="1511740"/>
          </a:xfrm>
          <a:prstGeom prst="rect">
            <a:avLst/>
          </a:prstGeom>
        </p:spPr>
      </p:pic>
      <p:pic>
        <p:nvPicPr>
          <p:cNvPr id="44" name="Image 42" descr="preencoded.png"/>
          <p:cNvPicPr>
            <a:picLocks noChangeAspect="1"/>
          </p:cNvPicPr>
          <p:nvPr/>
        </p:nvPicPr>
        <p:blipFill>
          <a:blip r:embed="rId78">
            <a:extLst>
              <a:ext uri="{96DAC541-7B7A-43D3-8B79-37D633B846F1}">
                <asvg:svgBlip xmlns:asvg="http://schemas.microsoft.com/office/drawing/2016/SVG/main" r:embed="rId79"/>
              </a:ext>
            </a:extLst>
          </a:blip>
          <a:srcRect/>
          <a:stretch/>
        </p:blipFill>
        <p:spPr>
          <a:xfrm>
            <a:off x="2360768" y="8092622"/>
            <a:ext cx="1109300" cy="1511740"/>
          </a:xfrm>
          <a:prstGeom prst="rect">
            <a:avLst/>
          </a:prstGeom>
        </p:spPr>
      </p:pic>
      <p:pic>
        <p:nvPicPr>
          <p:cNvPr id="45" name="Image 43" descr="preencoded.png"/>
          <p:cNvPicPr>
            <a:picLocks noChangeAspect="1"/>
          </p:cNvPicPr>
          <p:nvPr/>
        </p:nvPicPr>
        <p:blipFill>
          <a:blip r:embed="rId80">
            <a:extLst>
              <a:ext uri="{96DAC541-7B7A-43D3-8B79-37D633B846F1}">
                <asvg:svgBlip xmlns:asvg="http://schemas.microsoft.com/office/drawing/2016/SVG/main" r:embed="rId81"/>
              </a:ext>
            </a:extLst>
          </a:blip>
          <a:srcRect/>
          <a:stretch/>
        </p:blipFill>
        <p:spPr>
          <a:xfrm>
            <a:off x="2190108" y="4539332"/>
            <a:ext cx="1341267" cy="1025863"/>
          </a:xfrm>
          <a:prstGeom prst="rect">
            <a:avLst/>
          </a:prstGeom>
        </p:spPr>
      </p:pic>
      <p:pic>
        <p:nvPicPr>
          <p:cNvPr id="46" name="Image 44" descr="preencoded.png"/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82"/>
              </a:ext>
            </a:extLst>
          </a:blip>
          <a:srcRect/>
          <a:stretch/>
        </p:blipFill>
        <p:spPr>
          <a:xfrm>
            <a:off x="295275" y="2447925"/>
            <a:ext cx="1133475" cy="1171575"/>
          </a:xfrm>
          <a:prstGeom prst="rect">
            <a:avLst/>
          </a:prstGeom>
        </p:spPr>
      </p:pic>
      <p:pic>
        <p:nvPicPr>
          <p:cNvPr id="47" name="Image 45" descr="preencoded.png"/>
          <p:cNvPicPr>
            <a:picLocks noChangeAspect="1"/>
          </p:cNvPicPr>
          <p:nvPr/>
        </p:nvPicPr>
        <p:blipFill>
          <a:blip r:embed="rId83">
            <a:extLst>
              <a:ext uri="{96DAC541-7B7A-43D3-8B79-37D633B846F1}">
                <asvg:svgBlip xmlns:asvg="http://schemas.microsoft.com/office/drawing/2016/SVG/main" r:embed="rId84"/>
              </a:ext>
            </a:extLst>
          </a:blip>
          <a:srcRect/>
          <a:stretch/>
        </p:blipFill>
        <p:spPr>
          <a:xfrm>
            <a:off x="10744200" y="8080009"/>
            <a:ext cx="7496175" cy="2142474"/>
          </a:xfrm>
          <a:prstGeom prst="rect">
            <a:avLst/>
          </a:prstGeom>
        </p:spPr>
      </p:pic>
      <p:pic>
        <p:nvPicPr>
          <p:cNvPr id="48" name="Image 46" descr="preencoded.png"/>
          <p:cNvPicPr>
            <a:picLocks noChangeAspect="1"/>
          </p:cNvPicPr>
          <p:nvPr/>
        </p:nvPicPr>
        <p:blipFill>
          <a:blip r:embed="rId85">
            <a:extLst>
              <a:ext uri="{96DAC541-7B7A-43D3-8B79-37D633B846F1}">
                <asvg:svgBlip xmlns:asvg="http://schemas.microsoft.com/office/drawing/2016/SVG/main" r:embed="rId86"/>
              </a:ext>
            </a:extLst>
          </a:blip>
          <a:srcRect/>
          <a:stretch/>
        </p:blipFill>
        <p:spPr>
          <a:xfrm>
            <a:off x="504825" y="8486775"/>
            <a:ext cx="1257300" cy="1285875"/>
          </a:xfrm>
          <a:prstGeom prst="rect">
            <a:avLst/>
          </a:prstGeom>
        </p:spPr>
      </p:pic>
      <p:pic>
        <p:nvPicPr>
          <p:cNvPr id="49" name="Image 47" descr="preencoded.png"/>
          <p:cNvPicPr>
            <a:picLocks noChangeAspect="1"/>
          </p:cNvPicPr>
          <p:nvPr/>
        </p:nvPicPr>
        <p:blipFill>
          <a:blip r:embed="rId87">
            <a:extLst>
              <a:ext uri="{96DAC541-7B7A-43D3-8B79-37D633B846F1}">
                <asvg:svgBlip xmlns:asvg="http://schemas.microsoft.com/office/drawing/2016/SVG/main" r:embed="rId88"/>
              </a:ext>
            </a:extLst>
          </a:blip>
          <a:srcRect/>
          <a:stretch/>
        </p:blipFill>
        <p:spPr>
          <a:xfrm>
            <a:off x="47625" y="161925"/>
            <a:ext cx="12389495" cy="1276350"/>
          </a:xfrm>
          <a:prstGeom prst="rect">
            <a:avLst/>
          </a:prstGeom>
        </p:spPr>
      </p:pic>
      <p:pic>
        <p:nvPicPr>
          <p:cNvPr id="50" name="Image 48" descr="preencoded.png"/>
          <p:cNvPicPr>
            <a:picLocks noChangeAspect="1"/>
          </p:cNvPicPr>
          <p:nvPr/>
        </p:nvPicPr>
        <p:blipFill>
          <a:blip r:embed="rId89"/>
          <a:srcRect/>
          <a:stretch/>
        </p:blipFill>
        <p:spPr>
          <a:xfrm>
            <a:off x="0" y="2628900"/>
            <a:ext cx="18288000" cy="489585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2632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4605722" y="2366237"/>
            <a:ext cx="996260" cy="1285066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2639675" y="4486275"/>
            <a:ext cx="1133475" cy="11811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12387128" y="2366237"/>
            <a:ext cx="1557286" cy="1223581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12547123" y="232302"/>
            <a:ext cx="1109300" cy="151174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14605722" y="4157569"/>
            <a:ext cx="1109300" cy="151174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>
          <a:xfrm>
            <a:off x="14435063" y="604279"/>
            <a:ext cx="1341267" cy="1025863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6735425" y="4486275"/>
            <a:ext cx="1133475" cy="11811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/>
        </p:blipFill>
        <p:spPr>
          <a:xfrm>
            <a:off x="16483003" y="2366237"/>
            <a:ext cx="1557286" cy="1223581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/>
        </p:blipFill>
        <p:spPr>
          <a:xfrm>
            <a:off x="16642998" y="232302"/>
            <a:ext cx="1109300" cy="151174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/>
        </p:blipFill>
        <p:spPr>
          <a:xfrm>
            <a:off x="302163" y="330194"/>
            <a:ext cx="1109300" cy="151174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rcRect/>
          <a:stretch/>
        </p:blipFill>
        <p:spPr>
          <a:xfrm>
            <a:off x="2190108" y="702162"/>
            <a:ext cx="1341267" cy="1025863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rcRect/>
          <a:stretch/>
        </p:blipFill>
        <p:spPr>
          <a:xfrm>
            <a:off x="14435063" y="6565590"/>
            <a:ext cx="1557286" cy="1223581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rcRect/>
          <a:stretch/>
        </p:blipFill>
        <p:spPr>
          <a:xfrm>
            <a:off x="12547123" y="8288387"/>
            <a:ext cx="1109300" cy="151174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rcRect/>
          <a:stretch/>
        </p:blipFill>
        <p:spPr>
          <a:xfrm>
            <a:off x="14435063" y="8660364"/>
            <a:ext cx="1341267" cy="1025854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rcRect/>
          <a:stretch/>
        </p:blipFill>
        <p:spPr>
          <a:xfrm>
            <a:off x="12544425" y="6562725"/>
            <a:ext cx="1133475" cy="11811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rcRect/>
          <a:stretch/>
        </p:blipFill>
        <p:spPr>
          <a:xfrm>
            <a:off x="16642998" y="8288387"/>
            <a:ext cx="1109300" cy="151174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rcRect/>
          <a:stretch/>
        </p:blipFill>
        <p:spPr>
          <a:xfrm>
            <a:off x="16640175" y="6562725"/>
            <a:ext cx="1133475" cy="11811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rcRect/>
          <a:stretch/>
        </p:blipFill>
        <p:spPr>
          <a:xfrm>
            <a:off x="6488641" y="349774"/>
            <a:ext cx="996260" cy="1285066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rcRect/>
          <a:stretch/>
        </p:blipFill>
        <p:spPr>
          <a:xfrm>
            <a:off x="4524375" y="2476500"/>
            <a:ext cx="1133475" cy="1171575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rcRect/>
          <a:stretch/>
        </p:blipFill>
        <p:spPr>
          <a:xfrm>
            <a:off x="4270042" y="349774"/>
            <a:ext cx="1557286" cy="1223581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rcRect/>
          <a:stretch/>
        </p:blipFill>
        <p:spPr>
          <a:xfrm>
            <a:off x="6488641" y="2141097"/>
            <a:ext cx="1109300" cy="1511740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rcRect/>
          <a:stretch/>
        </p:blipFill>
        <p:spPr>
          <a:xfrm>
            <a:off x="10584517" y="349774"/>
            <a:ext cx="996260" cy="1285066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rcRect/>
          <a:stretch/>
        </p:blipFill>
        <p:spPr>
          <a:xfrm>
            <a:off x="8620125" y="2476500"/>
            <a:ext cx="1133475" cy="1171575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r:embed="rId43"/>
              </a:ext>
            </a:extLst>
          </a:blip>
          <a:srcRect/>
          <a:stretch/>
        </p:blipFill>
        <p:spPr>
          <a:xfrm>
            <a:off x="8365917" y="349774"/>
            <a:ext cx="1557286" cy="1223581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:asvg="http://schemas.microsoft.com/office/drawing/2016/SVG/main" r:embed="rId45"/>
              </a:ext>
            </a:extLst>
          </a:blip>
          <a:srcRect/>
          <a:stretch/>
        </p:blipFill>
        <p:spPr>
          <a:xfrm>
            <a:off x="10584517" y="2141097"/>
            <a:ext cx="1109300" cy="1511740"/>
          </a:xfrm>
          <a:prstGeom prst="rect">
            <a:avLst/>
          </a:prstGeom>
        </p:spPr>
      </p:pic>
      <p:pic>
        <p:nvPicPr>
          <p:cNvPr id="27" name="Image 25" descr="preencoded.png"/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:asvg="http://schemas.microsoft.com/office/drawing/2016/SVG/main" r:embed="rId47"/>
              </a:ext>
            </a:extLst>
          </a:blip>
          <a:srcRect/>
          <a:stretch/>
        </p:blipFill>
        <p:spPr>
          <a:xfrm>
            <a:off x="6488641" y="8405850"/>
            <a:ext cx="996260" cy="1285056"/>
          </a:xfrm>
          <a:prstGeom prst="rect">
            <a:avLst/>
          </a:prstGeom>
        </p:spPr>
      </p:pic>
      <p:pic>
        <p:nvPicPr>
          <p:cNvPr id="28" name="Image 26" descr="preencoded.png"/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  <a:srcRect/>
          <a:stretch/>
        </p:blipFill>
        <p:spPr>
          <a:xfrm>
            <a:off x="4270042" y="8405850"/>
            <a:ext cx="1557286" cy="1223590"/>
          </a:xfrm>
          <a:prstGeom prst="rect">
            <a:avLst/>
          </a:prstGeom>
        </p:spPr>
      </p:pic>
      <p:pic>
        <p:nvPicPr>
          <p:cNvPr id="29" name="Image 27" descr="preencoded.png"/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:asvg="http://schemas.microsoft.com/office/drawing/2016/SVG/main" r:embed="rId51"/>
              </a:ext>
            </a:extLst>
          </a:blip>
          <a:srcRect/>
          <a:stretch/>
        </p:blipFill>
        <p:spPr>
          <a:xfrm>
            <a:off x="6317982" y="4549118"/>
            <a:ext cx="1557286" cy="1223581"/>
          </a:xfrm>
          <a:prstGeom prst="rect">
            <a:avLst/>
          </a:prstGeom>
        </p:spPr>
      </p:pic>
      <p:pic>
        <p:nvPicPr>
          <p:cNvPr id="30" name="Image 28" descr="preencoded.png"/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:asvg="http://schemas.microsoft.com/office/drawing/2016/SVG/main" r:embed="rId53"/>
              </a:ext>
            </a:extLst>
          </a:blip>
          <a:srcRect/>
          <a:stretch/>
        </p:blipFill>
        <p:spPr>
          <a:xfrm>
            <a:off x="4430037" y="6271924"/>
            <a:ext cx="1109300" cy="1511740"/>
          </a:xfrm>
          <a:prstGeom prst="rect">
            <a:avLst/>
          </a:prstGeom>
        </p:spPr>
      </p:pic>
      <p:pic>
        <p:nvPicPr>
          <p:cNvPr id="31" name="Image 29" descr="preencoded.png"/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:asvg="http://schemas.microsoft.com/office/drawing/2016/SVG/main" r:embed="rId55"/>
              </a:ext>
            </a:extLst>
          </a:blip>
          <a:srcRect/>
          <a:stretch/>
        </p:blipFill>
        <p:spPr>
          <a:xfrm>
            <a:off x="6317982" y="6643892"/>
            <a:ext cx="1341267" cy="1025863"/>
          </a:xfrm>
          <a:prstGeom prst="rect">
            <a:avLst/>
          </a:prstGeom>
        </p:spPr>
      </p:pic>
      <p:pic>
        <p:nvPicPr>
          <p:cNvPr id="32" name="Image 30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rcRect/>
          <a:stretch/>
        </p:blipFill>
        <p:spPr>
          <a:xfrm>
            <a:off x="4429125" y="4543425"/>
            <a:ext cx="1133475" cy="1181100"/>
          </a:xfrm>
          <a:prstGeom prst="rect">
            <a:avLst/>
          </a:prstGeom>
        </p:spPr>
      </p:pic>
      <p:pic>
        <p:nvPicPr>
          <p:cNvPr id="33" name="Image 31" descr="preencoded.png"/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:asvg="http://schemas.microsoft.com/office/drawing/2016/SVG/main" r:embed="rId57"/>
              </a:ext>
            </a:extLst>
          </a:blip>
          <a:srcRect/>
          <a:stretch/>
        </p:blipFill>
        <p:spPr>
          <a:xfrm>
            <a:off x="10584517" y="8405850"/>
            <a:ext cx="996260" cy="1285056"/>
          </a:xfrm>
          <a:prstGeom prst="rect">
            <a:avLst/>
          </a:prstGeom>
        </p:spPr>
      </p:pic>
      <p:pic>
        <p:nvPicPr>
          <p:cNvPr id="34" name="Image 32" descr="preencoded.png"/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:asvg="http://schemas.microsoft.com/office/drawing/2016/SVG/main" r:embed="rId59"/>
              </a:ext>
            </a:extLst>
          </a:blip>
          <a:srcRect/>
          <a:stretch/>
        </p:blipFill>
        <p:spPr>
          <a:xfrm>
            <a:off x="8365917" y="8405850"/>
            <a:ext cx="1557286" cy="1223590"/>
          </a:xfrm>
          <a:prstGeom prst="rect">
            <a:avLst/>
          </a:prstGeom>
        </p:spPr>
      </p:pic>
      <p:pic>
        <p:nvPicPr>
          <p:cNvPr id="35" name="Image 33" descr="preencoded.png"/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:asvg="http://schemas.microsoft.com/office/drawing/2016/SVG/main" r:embed="rId61"/>
              </a:ext>
            </a:extLst>
          </a:blip>
          <a:srcRect/>
          <a:stretch/>
        </p:blipFill>
        <p:spPr>
          <a:xfrm>
            <a:off x="10413853" y="4549118"/>
            <a:ext cx="1557286" cy="1223581"/>
          </a:xfrm>
          <a:prstGeom prst="rect">
            <a:avLst/>
          </a:prstGeom>
        </p:spPr>
      </p:pic>
      <p:pic>
        <p:nvPicPr>
          <p:cNvPr id="36" name="Image 34" descr="preencoded.png"/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:asvg="http://schemas.microsoft.com/office/drawing/2016/SVG/main" r:embed="rId63"/>
              </a:ext>
            </a:extLst>
          </a:blip>
          <a:srcRect/>
          <a:stretch/>
        </p:blipFill>
        <p:spPr>
          <a:xfrm>
            <a:off x="8525912" y="6271924"/>
            <a:ext cx="1109300" cy="1511740"/>
          </a:xfrm>
          <a:prstGeom prst="rect">
            <a:avLst/>
          </a:prstGeom>
        </p:spPr>
      </p:pic>
      <p:pic>
        <p:nvPicPr>
          <p:cNvPr id="37" name="Image 35" descr="preencoded.png"/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:asvg="http://schemas.microsoft.com/office/drawing/2016/SVG/main" r:embed="rId65"/>
              </a:ext>
            </a:extLst>
          </a:blip>
          <a:srcRect/>
          <a:stretch/>
        </p:blipFill>
        <p:spPr>
          <a:xfrm>
            <a:off x="10413853" y="6643892"/>
            <a:ext cx="1341267" cy="1025863"/>
          </a:xfrm>
          <a:prstGeom prst="rect">
            <a:avLst/>
          </a:prstGeom>
        </p:spPr>
      </p:pic>
      <p:pic>
        <p:nvPicPr>
          <p:cNvPr id="38" name="Image 36" descr="preencoded.png"/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:asvg="http://schemas.microsoft.com/office/drawing/2016/SVG/main" r:embed="rId67"/>
              </a:ext>
            </a:extLst>
          </a:blip>
          <a:srcRect/>
          <a:stretch/>
        </p:blipFill>
        <p:spPr>
          <a:xfrm>
            <a:off x="8524875" y="4543425"/>
            <a:ext cx="1123950" cy="1181100"/>
          </a:xfrm>
          <a:prstGeom prst="rect">
            <a:avLst/>
          </a:prstGeom>
        </p:spPr>
      </p:pic>
      <p:pic>
        <p:nvPicPr>
          <p:cNvPr id="39" name="Image 37" descr="preencoded.png"/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:asvg="http://schemas.microsoft.com/office/drawing/2016/SVG/main" r:embed="rId69"/>
              </a:ext>
            </a:extLst>
          </a:blip>
          <a:srcRect/>
          <a:stretch/>
        </p:blipFill>
        <p:spPr>
          <a:xfrm>
            <a:off x="2360768" y="6301290"/>
            <a:ext cx="996260" cy="1285066"/>
          </a:xfrm>
          <a:prstGeom prst="rect">
            <a:avLst/>
          </a:prstGeom>
        </p:spPr>
      </p:pic>
      <p:pic>
        <p:nvPicPr>
          <p:cNvPr id="40" name="Image 38" descr="preencoded.png"/>
          <p:cNvPicPr>
            <a:picLocks noChangeAspect="1"/>
          </p:cNvPicPr>
          <p:nvPr/>
        </p:nvPicPr>
        <p:blipFill>
          <a:blip r:embed="rId70">
            <a:extLst>
              <a:ext uri="{96DAC541-7B7A-43D3-8B79-37D633B846F1}">
                <asvg:svgBlip xmlns:asvg="http://schemas.microsoft.com/office/drawing/2016/SVG/main" r:embed="rId71"/>
              </a:ext>
            </a:extLst>
          </a:blip>
          <a:srcRect/>
          <a:stretch/>
        </p:blipFill>
        <p:spPr>
          <a:xfrm>
            <a:off x="400050" y="8429625"/>
            <a:ext cx="1123950" cy="1171575"/>
          </a:xfrm>
          <a:prstGeom prst="rect">
            <a:avLst/>
          </a:prstGeom>
        </p:spPr>
      </p:pic>
      <p:pic>
        <p:nvPicPr>
          <p:cNvPr id="41" name="Image 39" descr="preencoded.png"/>
          <p:cNvPicPr>
            <a:picLocks noChangeAspect="1"/>
          </p:cNvPicPr>
          <p:nvPr/>
        </p:nvPicPr>
        <p:blipFill>
          <a:blip r:embed="rId72">
            <a:extLst>
              <a:ext uri="{96DAC541-7B7A-43D3-8B79-37D633B846F1}">
                <asvg:svgBlip xmlns:asvg="http://schemas.microsoft.com/office/drawing/2016/SVG/main" r:embed="rId73"/>
              </a:ext>
            </a:extLst>
          </a:blip>
          <a:srcRect/>
          <a:stretch/>
        </p:blipFill>
        <p:spPr>
          <a:xfrm>
            <a:off x="142168" y="6301290"/>
            <a:ext cx="1557286" cy="1223581"/>
          </a:xfrm>
          <a:prstGeom prst="rect">
            <a:avLst/>
          </a:prstGeom>
        </p:spPr>
      </p:pic>
      <p:pic>
        <p:nvPicPr>
          <p:cNvPr id="42" name="Image 40" descr="preencoded.png"/>
          <p:cNvPicPr>
            <a:picLocks noChangeAspect="1"/>
          </p:cNvPicPr>
          <p:nvPr/>
        </p:nvPicPr>
        <p:blipFill>
          <a:blip r:embed="rId74">
            <a:extLst>
              <a:ext uri="{96DAC541-7B7A-43D3-8B79-37D633B846F1}">
                <asvg:svgBlip xmlns:asvg="http://schemas.microsoft.com/office/drawing/2016/SVG/main" r:embed="rId75"/>
              </a:ext>
            </a:extLst>
          </a:blip>
          <a:srcRect/>
          <a:stretch/>
        </p:blipFill>
        <p:spPr>
          <a:xfrm>
            <a:off x="2190108" y="2444558"/>
            <a:ext cx="1557286" cy="1223581"/>
          </a:xfrm>
          <a:prstGeom prst="rect">
            <a:avLst/>
          </a:prstGeom>
        </p:spPr>
      </p:pic>
      <p:pic>
        <p:nvPicPr>
          <p:cNvPr id="43" name="Image 41" descr="preencoded.png"/>
          <p:cNvPicPr>
            <a:picLocks noChangeAspect="1"/>
          </p:cNvPicPr>
          <p:nvPr/>
        </p:nvPicPr>
        <p:blipFill>
          <a:blip r:embed="rId76">
            <a:extLst>
              <a:ext uri="{96DAC541-7B7A-43D3-8B79-37D633B846F1}">
                <asvg:svgBlip xmlns:asvg="http://schemas.microsoft.com/office/drawing/2016/SVG/main" r:embed="rId77"/>
              </a:ext>
            </a:extLst>
          </a:blip>
          <a:srcRect/>
          <a:stretch/>
        </p:blipFill>
        <p:spPr>
          <a:xfrm>
            <a:off x="302163" y="4167355"/>
            <a:ext cx="1109300" cy="1511740"/>
          </a:xfrm>
          <a:prstGeom prst="rect">
            <a:avLst/>
          </a:prstGeom>
        </p:spPr>
      </p:pic>
      <p:pic>
        <p:nvPicPr>
          <p:cNvPr id="44" name="Image 42" descr="preencoded.png"/>
          <p:cNvPicPr>
            <a:picLocks noChangeAspect="1"/>
          </p:cNvPicPr>
          <p:nvPr/>
        </p:nvPicPr>
        <p:blipFill>
          <a:blip r:embed="rId78">
            <a:extLst>
              <a:ext uri="{96DAC541-7B7A-43D3-8B79-37D633B846F1}">
                <asvg:svgBlip xmlns:asvg="http://schemas.microsoft.com/office/drawing/2016/SVG/main" r:embed="rId79"/>
              </a:ext>
            </a:extLst>
          </a:blip>
          <a:srcRect/>
          <a:stretch/>
        </p:blipFill>
        <p:spPr>
          <a:xfrm>
            <a:off x="2360768" y="8092622"/>
            <a:ext cx="1109300" cy="1511740"/>
          </a:xfrm>
          <a:prstGeom prst="rect">
            <a:avLst/>
          </a:prstGeom>
        </p:spPr>
      </p:pic>
      <p:pic>
        <p:nvPicPr>
          <p:cNvPr id="45" name="Image 43" descr="preencoded.png"/>
          <p:cNvPicPr>
            <a:picLocks noChangeAspect="1"/>
          </p:cNvPicPr>
          <p:nvPr/>
        </p:nvPicPr>
        <p:blipFill>
          <a:blip r:embed="rId80">
            <a:extLst>
              <a:ext uri="{96DAC541-7B7A-43D3-8B79-37D633B846F1}">
                <asvg:svgBlip xmlns:asvg="http://schemas.microsoft.com/office/drawing/2016/SVG/main" r:embed="rId81"/>
              </a:ext>
            </a:extLst>
          </a:blip>
          <a:srcRect/>
          <a:stretch/>
        </p:blipFill>
        <p:spPr>
          <a:xfrm>
            <a:off x="2190108" y="4539332"/>
            <a:ext cx="1341267" cy="1025863"/>
          </a:xfrm>
          <a:prstGeom prst="rect">
            <a:avLst/>
          </a:prstGeom>
        </p:spPr>
      </p:pic>
      <p:pic>
        <p:nvPicPr>
          <p:cNvPr id="46" name="Image 44" descr="preencoded.png"/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82"/>
              </a:ext>
            </a:extLst>
          </a:blip>
          <a:srcRect/>
          <a:stretch/>
        </p:blipFill>
        <p:spPr>
          <a:xfrm>
            <a:off x="295275" y="2447925"/>
            <a:ext cx="1133475" cy="1171575"/>
          </a:xfrm>
          <a:prstGeom prst="rect">
            <a:avLst/>
          </a:prstGeom>
        </p:spPr>
      </p:pic>
      <p:pic>
        <p:nvPicPr>
          <p:cNvPr id="47" name="Image 45" descr="preencoded.png"/>
          <p:cNvPicPr>
            <a:picLocks noChangeAspect="1"/>
          </p:cNvPicPr>
          <p:nvPr/>
        </p:nvPicPr>
        <p:blipFill>
          <a:blip r:embed="rId83">
            <a:extLst>
              <a:ext uri="{96DAC541-7B7A-43D3-8B79-37D633B846F1}">
                <asvg:svgBlip xmlns:asvg="http://schemas.microsoft.com/office/drawing/2016/SVG/main" r:embed="rId84"/>
              </a:ext>
            </a:extLst>
          </a:blip>
          <a:srcRect/>
          <a:stretch/>
        </p:blipFill>
        <p:spPr>
          <a:xfrm>
            <a:off x="10744200" y="8080009"/>
            <a:ext cx="7496175" cy="2142474"/>
          </a:xfrm>
          <a:prstGeom prst="rect">
            <a:avLst/>
          </a:prstGeom>
        </p:spPr>
      </p:pic>
      <p:pic>
        <p:nvPicPr>
          <p:cNvPr id="48" name="Image 46" descr="preencoded.png"/>
          <p:cNvPicPr>
            <a:picLocks noChangeAspect="1"/>
          </p:cNvPicPr>
          <p:nvPr/>
        </p:nvPicPr>
        <p:blipFill>
          <a:blip r:embed="rId85">
            <a:extLst>
              <a:ext uri="{96DAC541-7B7A-43D3-8B79-37D633B846F1}">
                <asvg:svgBlip xmlns:asvg="http://schemas.microsoft.com/office/drawing/2016/SVG/main" r:embed="rId86"/>
              </a:ext>
            </a:extLst>
          </a:blip>
          <a:srcRect/>
          <a:stretch/>
        </p:blipFill>
        <p:spPr>
          <a:xfrm>
            <a:off x="504825" y="8486775"/>
            <a:ext cx="1257300" cy="1285875"/>
          </a:xfrm>
          <a:prstGeom prst="rect">
            <a:avLst/>
          </a:prstGeom>
        </p:spPr>
      </p:pic>
      <p:pic>
        <p:nvPicPr>
          <p:cNvPr id="49" name="Image 47" descr="preencoded.png"/>
          <p:cNvPicPr>
            <a:picLocks noChangeAspect="1"/>
          </p:cNvPicPr>
          <p:nvPr/>
        </p:nvPicPr>
        <p:blipFill>
          <a:blip r:embed="rId87">
            <a:extLst>
              <a:ext uri="{96DAC541-7B7A-43D3-8B79-37D633B846F1}">
                <asvg:svgBlip xmlns:asvg="http://schemas.microsoft.com/office/drawing/2016/SVG/main" r:embed="rId88"/>
              </a:ext>
            </a:extLst>
          </a:blip>
          <a:srcRect/>
          <a:stretch/>
        </p:blipFill>
        <p:spPr>
          <a:xfrm>
            <a:off x="0" y="2190750"/>
            <a:ext cx="18288000" cy="3181350"/>
          </a:xfrm>
          <a:prstGeom prst="rect">
            <a:avLst/>
          </a:prstGeom>
        </p:spPr>
      </p:pic>
      <p:pic>
        <p:nvPicPr>
          <p:cNvPr id="50" name="Image 48" descr="preencoded.png"/>
          <p:cNvPicPr>
            <a:picLocks noChangeAspect="1"/>
          </p:cNvPicPr>
          <p:nvPr/>
        </p:nvPicPr>
        <p:blipFill>
          <a:blip r:embed="rId89">
            <a:extLst>
              <a:ext uri="{96DAC541-7B7A-43D3-8B79-37D633B846F1}">
                <asvg:svgBlip xmlns:asvg="http://schemas.microsoft.com/office/drawing/2016/SVG/main" r:embed="rId90"/>
              </a:ext>
            </a:extLst>
          </a:blip>
          <a:srcRect/>
          <a:stretch/>
        </p:blipFill>
        <p:spPr>
          <a:xfrm>
            <a:off x="0" y="2190750"/>
            <a:ext cx="18288000" cy="3181350"/>
          </a:xfrm>
          <a:prstGeom prst="rect">
            <a:avLst/>
          </a:prstGeom>
        </p:spPr>
      </p:pic>
      <p:pic>
        <p:nvPicPr>
          <p:cNvPr id="51" name="Image 49" descr="preencoded.png"/>
          <p:cNvPicPr>
            <a:picLocks noChangeAspect="1"/>
          </p:cNvPicPr>
          <p:nvPr/>
        </p:nvPicPr>
        <p:blipFill>
          <a:blip r:embed="rId91">
            <a:extLst>
              <a:ext uri="{96DAC541-7B7A-43D3-8B79-37D633B846F1}">
                <asvg:svgBlip xmlns:asvg="http://schemas.microsoft.com/office/drawing/2016/SVG/main" r:embed="rId92"/>
              </a:ext>
            </a:extLst>
          </a:blip>
          <a:srcRect/>
          <a:stretch/>
        </p:blipFill>
        <p:spPr>
          <a:xfrm>
            <a:off x="0" y="2190750"/>
            <a:ext cx="18288000" cy="3181350"/>
          </a:xfrm>
          <a:prstGeom prst="rect">
            <a:avLst/>
          </a:prstGeom>
        </p:spPr>
      </p:pic>
      <p:pic>
        <p:nvPicPr>
          <p:cNvPr id="52" name="Image 50" descr="preencoded.png"/>
          <p:cNvPicPr>
            <a:picLocks noChangeAspect="1"/>
          </p:cNvPicPr>
          <p:nvPr/>
        </p:nvPicPr>
        <p:blipFill>
          <a:blip r:embed="rId93">
            <a:extLst>
              <a:ext uri="{96DAC541-7B7A-43D3-8B79-37D633B846F1}">
                <asvg:svgBlip xmlns:asvg="http://schemas.microsoft.com/office/drawing/2016/SVG/main" r:embed="rId94"/>
              </a:ext>
            </a:extLst>
          </a:blip>
          <a:srcRect/>
          <a:stretch/>
        </p:blipFill>
        <p:spPr>
          <a:xfrm>
            <a:off x="0" y="2190750"/>
            <a:ext cx="17135475" cy="3181350"/>
          </a:xfrm>
          <a:prstGeom prst="rect">
            <a:avLst/>
          </a:prstGeom>
        </p:spPr>
      </p:pic>
      <p:pic>
        <p:nvPicPr>
          <p:cNvPr id="53" name="Image 51" descr="preencoded.png"/>
          <p:cNvPicPr>
            <a:picLocks noChangeAspect="1"/>
          </p:cNvPicPr>
          <p:nvPr/>
        </p:nvPicPr>
        <p:blipFill>
          <a:blip r:embed="rId95">
            <a:extLst>
              <a:ext uri="{96DAC541-7B7A-43D3-8B79-37D633B846F1}">
                <asvg:svgBlip xmlns:asvg="http://schemas.microsoft.com/office/drawing/2016/SVG/main" r:embed="rId96"/>
              </a:ext>
            </a:extLst>
          </a:blip>
          <a:srcRect/>
          <a:stretch/>
        </p:blipFill>
        <p:spPr>
          <a:xfrm>
            <a:off x="474455" y="2760538"/>
            <a:ext cx="14891979" cy="2041764"/>
          </a:xfrm>
          <a:prstGeom prst="rect">
            <a:avLst/>
          </a:prstGeom>
        </p:spPr>
      </p:pic>
      <p:pic>
        <p:nvPicPr>
          <p:cNvPr id="54" name="Image 52" descr="preencoded.png"/>
          <p:cNvPicPr>
            <a:picLocks noChangeAspect="1"/>
          </p:cNvPicPr>
          <p:nvPr/>
        </p:nvPicPr>
        <p:blipFill>
          <a:blip r:embed="rId97">
            <a:extLst>
              <a:ext uri="{96DAC541-7B7A-43D3-8B79-37D633B846F1}">
                <asvg:svgBlip xmlns:asvg="http://schemas.microsoft.com/office/drawing/2016/SVG/main" r:embed="rId98"/>
              </a:ext>
            </a:extLst>
          </a:blip>
          <a:srcRect/>
          <a:stretch/>
        </p:blipFill>
        <p:spPr>
          <a:xfrm>
            <a:off x="666750" y="2686050"/>
            <a:ext cx="13173075" cy="203835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2632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180975"/>
            <a:ext cx="18288000" cy="10106025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8753475" y="289257"/>
            <a:ext cx="623515" cy="132436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9006125" y="180975"/>
            <a:ext cx="117993" cy="108283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8824973" y="421695"/>
            <a:ext cx="481403" cy="132653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47625" y="1724025"/>
            <a:ext cx="18183225" cy="4429125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9867900" y="7829550"/>
            <a:ext cx="8372475" cy="2392928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/>
        </p:blipFill>
        <p:spPr>
          <a:xfrm>
            <a:off x="504825" y="8486775"/>
            <a:ext cx="1257300" cy="1285875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/>
        </p:blipFill>
        <p:spPr>
          <a:xfrm>
            <a:off x="47625" y="161925"/>
            <a:ext cx="4981575" cy="127635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2632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4605722" y="2366218"/>
            <a:ext cx="996260" cy="1285056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2639675" y="4486275"/>
            <a:ext cx="1133475" cy="11811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12387128" y="2366218"/>
            <a:ext cx="1557286" cy="122359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12547123" y="232321"/>
            <a:ext cx="1109300" cy="1511759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14605722" y="4157588"/>
            <a:ext cx="1109300" cy="1511759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>
          <a:xfrm>
            <a:off x="14435063" y="604279"/>
            <a:ext cx="1341267" cy="1025872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6735425" y="4486275"/>
            <a:ext cx="1133475" cy="11811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/>
        </p:blipFill>
        <p:spPr>
          <a:xfrm>
            <a:off x="16483003" y="2366218"/>
            <a:ext cx="1557286" cy="122359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/>
        </p:blipFill>
        <p:spPr>
          <a:xfrm>
            <a:off x="16642998" y="232321"/>
            <a:ext cx="1109300" cy="1511759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/>
        </p:blipFill>
        <p:spPr>
          <a:xfrm>
            <a:off x="302163" y="330175"/>
            <a:ext cx="1109300" cy="1511759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rcRect/>
          <a:stretch/>
        </p:blipFill>
        <p:spPr>
          <a:xfrm>
            <a:off x="2190108" y="702171"/>
            <a:ext cx="1341267" cy="1025872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rcRect/>
          <a:stretch/>
        </p:blipFill>
        <p:spPr>
          <a:xfrm>
            <a:off x="14435063" y="6565590"/>
            <a:ext cx="1557286" cy="122359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rcRect/>
          <a:stretch/>
        </p:blipFill>
        <p:spPr>
          <a:xfrm>
            <a:off x="12547123" y="8288387"/>
            <a:ext cx="1109300" cy="1511759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rcRect/>
          <a:stretch/>
        </p:blipFill>
        <p:spPr>
          <a:xfrm>
            <a:off x="14435063" y="8660383"/>
            <a:ext cx="1341267" cy="1025872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rcRect/>
          <a:stretch/>
        </p:blipFill>
        <p:spPr>
          <a:xfrm>
            <a:off x="12544425" y="6562725"/>
            <a:ext cx="1133475" cy="11811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rcRect/>
          <a:stretch/>
        </p:blipFill>
        <p:spPr>
          <a:xfrm>
            <a:off x="16642998" y="8288387"/>
            <a:ext cx="1109300" cy="1511759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rcRect/>
          <a:stretch/>
        </p:blipFill>
        <p:spPr>
          <a:xfrm>
            <a:off x="16640175" y="6562725"/>
            <a:ext cx="1133475" cy="11811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rcRect/>
          <a:stretch/>
        </p:blipFill>
        <p:spPr>
          <a:xfrm>
            <a:off x="6488641" y="349783"/>
            <a:ext cx="996260" cy="1285056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rcRect/>
          <a:stretch/>
        </p:blipFill>
        <p:spPr>
          <a:xfrm>
            <a:off x="4524375" y="2476500"/>
            <a:ext cx="1133475" cy="1171575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rcRect/>
          <a:stretch/>
        </p:blipFill>
        <p:spPr>
          <a:xfrm>
            <a:off x="4270042" y="349783"/>
            <a:ext cx="1557286" cy="122359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rcRect/>
          <a:stretch/>
        </p:blipFill>
        <p:spPr>
          <a:xfrm>
            <a:off x="6488641" y="2141116"/>
            <a:ext cx="1109300" cy="1511759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rcRect/>
          <a:stretch/>
        </p:blipFill>
        <p:spPr>
          <a:xfrm>
            <a:off x="10584517" y="349783"/>
            <a:ext cx="996260" cy="1285056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rcRect/>
          <a:stretch/>
        </p:blipFill>
        <p:spPr>
          <a:xfrm>
            <a:off x="8620125" y="2476500"/>
            <a:ext cx="1133475" cy="1171575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r:embed="rId43"/>
              </a:ext>
            </a:extLst>
          </a:blip>
          <a:srcRect/>
          <a:stretch/>
        </p:blipFill>
        <p:spPr>
          <a:xfrm>
            <a:off x="8365917" y="349783"/>
            <a:ext cx="1557286" cy="1223590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:asvg="http://schemas.microsoft.com/office/drawing/2016/SVG/main" r:embed="rId45"/>
              </a:ext>
            </a:extLst>
          </a:blip>
          <a:srcRect/>
          <a:stretch/>
        </p:blipFill>
        <p:spPr>
          <a:xfrm>
            <a:off x="10584517" y="2141116"/>
            <a:ext cx="1109300" cy="1511759"/>
          </a:xfrm>
          <a:prstGeom prst="rect">
            <a:avLst/>
          </a:prstGeom>
        </p:spPr>
      </p:pic>
      <p:pic>
        <p:nvPicPr>
          <p:cNvPr id="27" name="Image 25" descr="preencoded.png"/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:asvg="http://schemas.microsoft.com/office/drawing/2016/SVG/main" r:embed="rId47"/>
              </a:ext>
            </a:extLst>
          </a:blip>
          <a:srcRect/>
          <a:stretch/>
        </p:blipFill>
        <p:spPr>
          <a:xfrm>
            <a:off x="6488641" y="8405850"/>
            <a:ext cx="996260" cy="1285056"/>
          </a:xfrm>
          <a:prstGeom prst="rect">
            <a:avLst/>
          </a:prstGeom>
        </p:spPr>
      </p:pic>
      <p:pic>
        <p:nvPicPr>
          <p:cNvPr id="28" name="Image 26" descr="preencoded.png"/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  <a:srcRect/>
          <a:stretch/>
        </p:blipFill>
        <p:spPr>
          <a:xfrm>
            <a:off x="4270042" y="8405850"/>
            <a:ext cx="1557286" cy="1223590"/>
          </a:xfrm>
          <a:prstGeom prst="rect">
            <a:avLst/>
          </a:prstGeom>
        </p:spPr>
      </p:pic>
      <p:pic>
        <p:nvPicPr>
          <p:cNvPr id="29" name="Image 27" descr="preencoded.png"/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:asvg="http://schemas.microsoft.com/office/drawing/2016/SVG/main" r:embed="rId51"/>
              </a:ext>
            </a:extLst>
          </a:blip>
          <a:srcRect/>
          <a:stretch/>
        </p:blipFill>
        <p:spPr>
          <a:xfrm>
            <a:off x="6317982" y="4549118"/>
            <a:ext cx="1557286" cy="1223590"/>
          </a:xfrm>
          <a:prstGeom prst="rect">
            <a:avLst/>
          </a:prstGeom>
        </p:spPr>
      </p:pic>
      <p:pic>
        <p:nvPicPr>
          <p:cNvPr id="30" name="Image 28" descr="preencoded.png"/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:asvg="http://schemas.microsoft.com/office/drawing/2016/SVG/main" r:embed="rId53"/>
              </a:ext>
            </a:extLst>
          </a:blip>
          <a:srcRect/>
          <a:stretch/>
        </p:blipFill>
        <p:spPr>
          <a:xfrm>
            <a:off x="4430037" y="6271915"/>
            <a:ext cx="1109300" cy="1511759"/>
          </a:xfrm>
          <a:prstGeom prst="rect">
            <a:avLst/>
          </a:prstGeom>
        </p:spPr>
      </p:pic>
      <p:pic>
        <p:nvPicPr>
          <p:cNvPr id="31" name="Image 29" descr="preencoded.png"/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:asvg="http://schemas.microsoft.com/office/drawing/2016/SVG/main" r:embed="rId55"/>
              </a:ext>
            </a:extLst>
          </a:blip>
          <a:srcRect/>
          <a:stretch/>
        </p:blipFill>
        <p:spPr>
          <a:xfrm>
            <a:off x="6317982" y="6643911"/>
            <a:ext cx="1341267" cy="1025872"/>
          </a:xfrm>
          <a:prstGeom prst="rect">
            <a:avLst/>
          </a:prstGeom>
        </p:spPr>
      </p:pic>
      <p:pic>
        <p:nvPicPr>
          <p:cNvPr id="32" name="Image 30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rcRect/>
          <a:stretch/>
        </p:blipFill>
        <p:spPr>
          <a:xfrm>
            <a:off x="4429125" y="4543425"/>
            <a:ext cx="1133475" cy="1181100"/>
          </a:xfrm>
          <a:prstGeom prst="rect">
            <a:avLst/>
          </a:prstGeom>
        </p:spPr>
      </p:pic>
      <p:pic>
        <p:nvPicPr>
          <p:cNvPr id="33" name="Image 31" descr="preencoded.png"/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:asvg="http://schemas.microsoft.com/office/drawing/2016/SVG/main" r:embed="rId57"/>
              </a:ext>
            </a:extLst>
          </a:blip>
          <a:srcRect/>
          <a:stretch/>
        </p:blipFill>
        <p:spPr>
          <a:xfrm>
            <a:off x="10584517" y="8405850"/>
            <a:ext cx="996260" cy="1285056"/>
          </a:xfrm>
          <a:prstGeom prst="rect">
            <a:avLst/>
          </a:prstGeom>
        </p:spPr>
      </p:pic>
      <p:pic>
        <p:nvPicPr>
          <p:cNvPr id="34" name="Image 32" descr="preencoded.png"/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:asvg="http://schemas.microsoft.com/office/drawing/2016/SVG/main" r:embed="rId59"/>
              </a:ext>
            </a:extLst>
          </a:blip>
          <a:srcRect/>
          <a:stretch/>
        </p:blipFill>
        <p:spPr>
          <a:xfrm>
            <a:off x="8365917" y="8405850"/>
            <a:ext cx="1557286" cy="1223590"/>
          </a:xfrm>
          <a:prstGeom prst="rect">
            <a:avLst/>
          </a:prstGeom>
        </p:spPr>
      </p:pic>
      <p:pic>
        <p:nvPicPr>
          <p:cNvPr id="35" name="Image 33" descr="preencoded.png"/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:asvg="http://schemas.microsoft.com/office/drawing/2016/SVG/main" r:embed="rId61"/>
              </a:ext>
            </a:extLst>
          </a:blip>
          <a:srcRect/>
          <a:stretch/>
        </p:blipFill>
        <p:spPr>
          <a:xfrm>
            <a:off x="10413853" y="4549118"/>
            <a:ext cx="1557286" cy="1223590"/>
          </a:xfrm>
          <a:prstGeom prst="rect">
            <a:avLst/>
          </a:prstGeom>
        </p:spPr>
      </p:pic>
      <p:pic>
        <p:nvPicPr>
          <p:cNvPr id="36" name="Image 34" descr="preencoded.png"/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:asvg="http://schemas.microsoft.com/office/drawing/2016/SVG/main" r:embed="rId63"/>
              </a:ext>
            </a:extLst>
          </a:blip>
          <a:srcRect/>
          <a:stretch/>
        </p:blipFill>
        <p:spPr>
          <a:xfrm>
            <a:off x="8525912" y="6271915"/>
            <a:ext cx="1109300" cy="1511759"/>
          </a:xfrm>
          <a:prstGeom prst="rect">
            <a:avLst/>
          </a:prstGeom>
        </p:spPr>
      </p:pic>
      <p:pic>
        <p:nvPicPr>
          <p:cNvPr id="37" name="Image 35" descr="preencoded.png"/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:asvg="http://schemas.microsoft.com/office/drawing/2016/SVG/main" r:embed="rId65"/>
              </a:ext>
            </a:extLst>
          </a:blip>
          <a:srcRect/>
          <a:stretch/>
        </p:blipFill>
        <p:spPr>
          <a:xfrm>
            <a:off x="10413853" y="6643911"/>
            <a:ext cx="1341267" cy="1025872"/>
          </a:xfrm>
          <a:prstGeom prst="rect">
            <a:avLst/>
          </a:prstGeom>
        </p:spPr>
      </p:pic>
      <p:pic>
        <p:nvPicPr>
          <p:cNvPr id="38" name="Image 36" descr="preencoded.png"/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:asvg="http://schemas.microsoft.com/office/drawing/2016/SVG/main" r:embed="rId67"/>
              </a:ext>
            </a:extLst>
          </a:blip>
          <a:srcRect/>
          <a:stretch/>
        </p:blipFill>
        <p:spPr>
          <a:xfrm>
            <a:off x="8524875" y="4543425"/>
            <a:ext cx="1123950" cy="1181100"/>
          </a:xfrm>
          <a:prstGeom prst="rect">
            <a:avLst/>
          </a:prstGeom>
        </p:spPr>
      </p:pic>
      <p:pic>
        <p:nvPicPr>
          <p:cNvPr id="39" name="Image 37" descr="preencoded.png"/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:asvg="http://schemas.microsoft.com/office/drawing/2016/SVG/main" r:embed="rId69"/>
              </a:ext>
            </a:extLst>
          </a:blip>
          <a:srcRect/>
          <a:stretch/>
        </p:blipFill>
        <p:spPr>
          <a:xfrm>
            <a:off x="2360768" y="6301308"/>
            <a:ext cx="996260" cy="1285056"/>
          </a:xfrm>
          <a:prstGeom prst="rect">
            <a:avLst/>
          </a:prstGeom>
        </p:spPr>
      </p:pic>
      <p:pic>
        <p:nvPicPr>
          <p:cNvPr id="40" name="Image 38" descr="preencoded.png"/>
          <p:cNvPicPr>
            <a:picLocks noChangeAspect="1"/>
          </p:cNvPicPr>
          <p:nvPr/>
        </p:nvPicPr>
        <p:blipFill>
          <a:blip r:embed="rId70">
            <a:extLst>
              <a:ext uri="{96DAC541-7B7A-43D3-8B79-37D633B846F1}">
                <asvg:svgBlip xmlns:asvg="http://schemas.microsoft.com/office/drawing/2016/SVG/main" r:embed="rId71"/>
              </a:ext>
            </a:extLst>
          </a:blip>
          <a:srcRect/>
          <a:stretch/>
        </p:blipFill>
        <p:spPr>
          <a:xfrm>
            <a:off x="400050" y="8429625"/>
            <a:ext cx="1123950" cy="1171575"/>
          </a:xfrm>
          <a:prstGeom prst="rect">
            <a:avLst/>
          </a:prstGeom>
        </p:spPr>
      </p:pic>
      <p:pic>
        <p:nvPicPr>
          <p:cNvPr id="41" name="Image 39" descr="preencoded.png"/>
          <p:cNvPicPr>
            <a:picLocks noChangeAspect="1"/>
          </p:cNvPicPr>
          <p:nvPr/>
        </p:nvPicPr>
        <p:blipFill>
          <a:blip r:embed="rId72">
            <a:extLst>
              <a:ext uri="{96DAC541-7B7A-43D3-8B79-37D633B846F1}">
                <asvg:svgBlip xmlns:asvg="http://schemas.microsoft.com/office/drawing/2016/SVG/main" r:embed="rId73"/>
              </a:ext>
            </a:extLst>
          </a:blip>
          <a:srcRect/>
          <a:stretch/>
        </p:blipFill>
        <p:spPr>
          <a:xfrm>
            <a:off x="142168" y="6301308"/>
            <a:ext cx="1557286" cy="1223590"/>
          </a:xfrm>
          <a:prstGeom prst="rect">
            <a:avLst/>
          </a:prstGeom>
        </p:spPr>
      </p:pic>
      <p:pic>
        <p:nvPicPr>
          <p:cNvPr id="42" name="Image 40" descr="preencoded.png"/>
          <p:cNvPicPr>
            <a:picLocks noChangeAspect="1"/>
          </p:cNvPicPr>
          <p:nvPr/>
        </p:nvPicPr>
        <p:blipFill>
          <a:blip r:embed="rId74">
            <a:extLst>
              <a:ext uri="{96DAC541-7B7A-43D3-8B79-37D633B846F1}">
                <asvg:svgBlip xmlns:asvg="http://schemas.microsoft.com/office/drawing/2016/SVG/main" r:embed="rId75"/>
              </a:ext>
            </a:extLst>
          </a:blip>
          <a:srcRect/>
          <a:stretch/>
        </p:blipFill>
        <p:spPr>
          <a:xfrm>
            <a:off x="2190108" y="2444576"/>
            <a:ext cx="1557286" cy="1223590"/>
          </a:xfrm>
          <a:prstGeom prst="rect">
            <a:avLst/>
          </a:prstGeom>
        </p:spPr>
      </p:pic>
      <p:pic>
        <p:nvPicPr>
          <p:cNvPr id="43" name="Image 41" descr="preencoded.png"/>
          <p:cNvPicPr>
            <a:picLocks noChangeAspect="1"/>
          </p:cNvPicPr>
          <p:nvPr/>
        </p:nvPicPr>
        <p:blipFill>
          <a:blip r:embed="rId76">
            <a:extLst>
              <a:ext uri="{96DAC541-7B7A-43D3-8B79-37D633B846F1}">
                <asvg:svgBlip xmlns:asvg="http://schemas.microsoft.com/office/drawing/2016/SVG/main" r:embed="rId77"/>
              </a:ext>
            </a:extLst>
          </a:blip>
          <a:srcRect/>
          <a:stretch/>
        </p:blipFill>
        <p:spPr>
          <a:xfrm>
            <a:off x="302163" y="4167336"/>
            <a:ext cx="1109300" cy="1511759"/>
          </a:xfrm>
          <a:prstGeom prst="rect">
            <a:avLst/>
          </a:prstGeom>
        </p:spPr>
      </p:pic>
      <p:pic>
        <p:nvPicPr>
          <p:cNvPr id="44" name="Image 42" descr="preencoded.png"/>
          <p:cNvPicPr>
            <a:picLocks noChangeAspect="1"/>
          </p:cNvPicPr>
          <p:nvPr/>
        </p:nvPicPr>
        <p:blipFill>
          <a:blip r:embed="rId78">
            <a:extLst>
              <a:ext uri="{96DAC541-7B7A-43D3-8B79-37D633B846F1}">
                <asvg:svgBlip xmlns:asvg="http://schemas.microsoft.com/office/drawing/2016/SVG/main" r:embed="rId79"/>
              </a:ext>
            </a:extLst>
          </a:blip>
          <a:srcRect/>
          <a:stretch/>
        </p:blipFill>
        <p:spPr>
          <a:xfrm>
            <a:off x="2360768" y="8092604"/>
            <a:ext cx="1109300" cy="1511759"/>
          </a:xfrm>
          <a:prstGeom prst="rect">
            <a:avLst/>
          </a:prstGeom>
        </p:spPr>
      </p:pic>
      <p:pic>
        <p:nvPicPr>
          <p:cNvPr id="45" name="Image 43" descr="preencoded.png"/>
          <p:cNvPicPr>
            <a:picLocks noChangeAspect="1"/>
          </p:cNvPicPr>
          <p:nvPr/>
        </p:nvPicPr>
        <p:blipFill>
          <a:blip r:embed="rId80">
            <a:extLst>
              <a:ext uri="{96DAC541-7B7A-43D3-8B79-37D633B846F1}">
                <asvg:svgBlip xmlns:asvg="http://schemas.microsoft.com/office/drawing/2016/SVG/main" r:embed="rId81"/>
              </a:ext>
            </a:extLst>
          </a:blip>
          <a:srcRect/>
          <a:stretch/>
        </p:blipFill>
        <p:spPr>
          <a:xfrm>
            <a:off x="2190108" y="4539332"/>
            <a:ext cx="1341267" cy="1025872"/>
          </a:xfrm>
          <a:prstGeom prst="rect">
            <a:avLst/>
          </a:prstGeom>
        </p:spPr>
      </p:pic>
      <p:pic>
        <p:nvPicPr>
          <p:cNvPr id="46" name="Image 44" descr="preencoded.png"/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82"/>
              </a:ext>
            </a:extLst>
          </a:blip>
          <a:srcRect/>
          <a:stretch/>
        </p:blipFill>
        <p:spPr>
          <a:xfrm>
            <a:off x="295275" y="2447925"/>
            <a:ext cx="1133475" cy="1171575"/>
          </a:xfrm>
          <a:prstGeom prst="rect">
            <a:avLst/>
          </a:prstGeom>
        </p:spPr>
      </p:pic>
      <p:pic>
        <p:nvPicPr>
          <p:cNvPr id="47" name="Image 45" descr="preencoded.png"/>
          <p:cNvPicPr>
            <a:picLocks noChangeAspect="1"/>
          </p:cNvPicPr>
          <p:nvPr/>
        </p:nvPicPr>
        <p:blipFill>
          <a:blip r:embed="rId83">
            <a:extLst>
              <a:ext uri="{96DAC541-7B7A-43D3-8B79-37D633B846F1}">
                <asvg:svgBlip xmlns:asvg="http://schemas.microsoft.com/office/drawing/2016/SVG/main" r:embed="rId84"/>
              </a:ext>
            </a:extLst>
          </a:blip>
          <a:srcRect/>
          <a:stretch/>
        </p:blipFill>
        <p:spPr>
          <a:xfrm>
            <a:off x="10744200" y="8080028"/>
            <a:ext cx="7496175" cy="2142492"/>
          </a:xfrm>
          <a:prstGeom prst="rect">
            <a:avLst/>
          </a:prstGeom>
        </p:spPr>
      </p:pic>
      <p:pic>
        <p:nvPicPr>
          <p:cNvPr id="48" name="Image 46" descr="preencoded.png"/>
          <p:cNvPicPr>
            <a:picLocks noChangeAspect="1"/>
          </p:cNvPicPr>
          <p:nvPr/>
        </p:nvPicPr>
        <p:blipFill>
          <a:blip r:embed="rId85">
            <a:extLst>
              <a:ext uri="{96DAC541-7B7A-43D3-8B79-37D633B846F1}">
                <asvg:svgBlip xmlns:asvg="http://schemas.microsoft.com/office/drawing/2016/SVG/main" r:embed="rId86"/>
              </a:ext>
            </a:extLst>
          </a:blip>
          <a:srcRect/>
          <a:stretch/>
        </p:blipFill>
        <p:spPr>
          <a:xfrm>
            <a:off x="504825" y="8486775"/>
            <a:ext cx="1257300" cy="1285875"/>
          </a:xfrm>
          <a:prstGeom prst="rect">
            <a:avLst/>
          </a:prstGeom>
        </p:spPr>
      </p:pic>
      <p:pic>
        <p:nvPicPr>
          <p:cNvPr id="49" name="Image 47" descr="preencoded.png"/>
          <p:cNvPicPr>
            <a:picLocks noChangeAspect="1"/>
          </p:cNvPicPr>
          <p:nvPr/>
        </p:nvPicPr>
        <p:blipFill>
          <a:blip r:embed="rId87">
            <a:extLst>
              <a:ext uri="{96DAC541-7B7A-43D3-8B79-37D633B846F1}">
                <asvg:svgBlip xmlns:asvg="http://schemas.microsoft.com/office/drawing/2016/SVG/main" r:embed="rId88"/>
              </a:ext>
            </a:extLst>
          </a:blip>
          <a:srcRect/>
          <a:stretch/>
        </p:blipFill>
        <p:spPr>
          <a:xfrm>
            <a:off x="47625" y="161925"/>
            <a:ext cx="12379970" cy="1276350"/>
          </a:xfrm>
          <a:prstGeom prst="rect">
            <a:avLst/>
          </a:prstGeom>
        </p:spPr>
      </p:pic>
      <p:pic>
        <p:nvPicPr>
          <p:cNvPr id="50" name="Image 48" descr="preencoded.png"/>
          <p:cNvPicPr>
            <a:picLocks noChangeAspect="1"/>
          </p:cNvPicPr>
          <p:nvPr/>
        </p:nvPicPr>
        <p:blipFill>
          <a:blip r:embed="rId89">
            <a:extLst>
              <a:ext uri="{96DAC541-7B7A-43D3-8B79-37D633B846F1}">
                <asvg:svgBlip xmlns:asvg="http://schemas.microsoft.com/office/drawing/2016/SVG/main" r:embed="rId90"/>
              </a:ext>
            </a:extLst>
          </a:blip>
          <a:srcRect/>
          <a:stretch/>
        </p:blipFill>
        <p:spPr>
          <a:xfrm>
            <a:off x="2505075" y="7791450"/>
            <a:ext cx="5900738" cy="2381250"/>
          </a:xfrm>
          <a:prstGeom prst="rect">
            <a:avLst/>
          </a:prstGeom>
        </p:spPr>
      </p:pic>
      <p:pic>
        <p:nvPicPr>
          <p:cNvPr id="51" name="Image 49" descr="preencoded.png"/>
          <p:cNvPicPr>
            <a:picLocks noChangeAspect="1"/>
          </p:cNvPicPr>
          <p:nvPr/>
        </p:nvPicPr>
        <p:blipFill>
          <a:blip r:embed="rId91">
            <a:extLst>
              <a:ext uri="{96DAC541-7B7A-43D3-8B79-37D633B846F1}">
                <asvg:svgBlip xmlns:asvg="http://schemas.microsoft.com/office/drawing/2016/SVG/main" r:embed="rId92"/>
              </a:ext>
            </a:extLst>
          </a:blip>
          <a:srcRect/>
          <a:stretch/>
        </p:blipFill>
        <p:spPr>
          <a:xfrm>
            <a:off x="2862263" y="8077200"/>
            <a:ext cx="5210175" cy="1885950"/>
          </a:xfrm>
          <a:prstGeom prst="rect">
            <a:avLst/>
          </a:prstGeom>
        </p:spPr>
      </p:pic>
      <p:pic>
        <p:nvPicPr>
          <p:cNvPr id="52" name="Image 50" descr="preencoded.png"/>
          <p:cNvPicPr>
            <a:picLocks noChangeAspect="1"/>
          </p:cNvPicPr>
          <p:nvPr/>
        </p:nvPicPr>
        <p:blipFill>
          <a:blip r:embed="rId93"/>
          <a:srcRect/>
          <a:stretch/>
        </p:blipFill>
        <p:spPr>
          <a:xfrm>
            <a:off x="3228975" y="1914525"/>
            <a:ext cx="4323750" cy="7809719"/>
          </a:xfrm>
          <a:prstGeom prst="rect">
            <a:avLst/>
          </a:prstGeom>
        </p:spPr>
      </p:pic>
      <p:pic>
        <p:nvPicPr>
          <p:cNvPr id="53" name="Image 51" descr="preencoded.png"/>
          <p:cNvPicPr>
            <a:picLocks noChangeAspect="1"/>
          </p:cNvPicPr>
          <p:nvPr/>
        </p:nvPicPr>
        <p:blipFill>
          <a:blip r:embed="rId94">
            <a:extLst>
              <a:ext uri="{96DAC541-7B7A-43D3-8B79-37D633B846F1}">
                <asvg:svgBlip xmlns:asvg="http://schemas.microsoft.com/office/drawing/2016/SVG/main" r:embed="rId95"/>
              </a:ext>
            </a:extLst>
          </a:blip>
          <a:srcRect/>
          <a:stretch/>
        </p:blipFill>
        <p:spPr>
          <a:xfrm>
            <a:off x="9925050" y="4414838"/>
            <a:ext cx="7381875" cy="3471863"/>
          </a:xfrm>
          <a:prstGeom prst="rect">
            <a:avLst/>
          </a:prstGeom>
        </p:spPr>
      </p:pic>
      <p:pic>
        <p:nvPicPr>
          <p:cNvPr id="54" name="Image 52" descr="preencoded.png"/>
          <p:cNvPicPr>
            <a:picLocks noChangeAspect="1"/>
          </p:cNvPicPr>
          <p:nvPr/>
        </p:nvPicPr>
        <p:blipFill>
          <a:blip r:embed="rId96">
            <a:extLst>
              <a:ext uri="{96DAC541-7B7A-43D3-8B79-37D633B846F1}">
                <asvg:svgBlip xmlns:asvg="http://schemas.microsoft.com/office/drawing/2016/SVG/main" r:embed="rId97"/>
              </a:ext>
            </a:extLst>
          </a:blip>
          <a:srcRect/>
          <a:stretch/>
        </p:blipFill>
        <p:spPr>
          <a:xfrm>
            <a:off x="10587038" y="4738688"/>
            <a:ext cx="6024563" cy="2786063"/>
          </a:xfrm>
          <a:prstGeom prst="rect">
            <a:avLst/>
          </a:prstGeom>
        </p:spPr>
      </p:pic>
      <p:pic>
        <p:nvPicPr>
          <p:cNvPr id="55" name="Image 53" descr="preencoded.png"/>
          <p:cNvPicPr>
            <a:picLocks noChangeAspect="1"/>
          </p:cNvPicPr>
          <p:nvPr/>
        </p:nvPicPr>
        <p:blipFill>
          <a:blip r:embed="rId98"/>
          <a:srcRect/>
          <a:stretch/>
        </p:blipFill>
        <p:spPr>
          <a:xfrm>
            <a:off x="11015663" y="284634"/>
            <a:ext cx="4920300" cy="694246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2632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180975"/>
            <a:ext cx="18288000" cy="10106025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8753475" y="289257"/>
            <a:ext cx="623515" cy="132436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9006125" y="180975"/>
            <a:ext cx="117993" cy="108283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8824973" y="421695"/>
            <a:ext cx="481403" cy="132654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9867900" y="7829550"/>
            <a:ext cx="8372475" cy="2392928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504825" y="8486775"/>
            <a:ext cx="1257300" cy="1285875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/>
        </p:blipFill>
        <p:spPr>
          <a:xfrm>
            <a:off x="47625" y="1724025"/>
            <a:ext cx="17373600" cy="474345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/>
        </p:blipFill>
        <p:spPr>
          <a:xfrm>
            <a:off x="47625" y="161925"/>
            <a:ext cx="2352675" cy="127635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2632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4605722" y="2366218"/>
            <a:ext cx="996260" cy="1285056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2639675" y="4486275"/>
            <a:ext cx="1133475" cy="11811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12387128" y="2366218"/>
            <a:ext cx="1557286" cy="122359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12547123" y="232321"/>
            <a:ext cx="1109300" cy="1511759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14605722" y="4157588"/>
            <a:ext cx="1109300" cy="1511759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>
          <a:xfrm>
            <a:off x="14435063" y="604279"/>
            <a:ext cx="1341267" cy="1025872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6735425" y="4486275"/>
            <a:ext cx="1133475" cy="11811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/>
        </p:blipFill>
        <p:spPr>
          <a:xfrm>
            <a:off x="16483003" y="2366218"/>
            <a:ext cx="1557286" cy="122359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/>
        </p:blipFill>
        <p:spPr>
          <a:xfrm>
            <a:off x="16642998" y="232321"/>
            <a:ext cx="1109300" cy="1511759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/>
        </p:blipFill>
        <p:spPr>
          <a:xfrm>
            <a:off x="302163" y="330175"/>
            <a:ext cx="1109300" cy="1511759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rcRect/>
          <a:stretch/>
        </p:blipFill>
        <p:spPr>
          <a:xfrm>
            <a:off x="2190108" y="702171"/>
            <a:ext cx="1341267" cy="1025872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rcRect/>
          <a:stretch/>
        </p:blipFill>
        <p:spPr>
          <a:xfrm>
            <a:off x="14435063" y="6565590"/>
            <a:ext cx="1557286" cy="122359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rcRect/>
          <a:stretch/>
        </p:blipFill>
        <p:spPr>
          <a:xfrm>
            <a:off x="12547123" y="8288387"/>
            <a:ext cx="1109300" cy="1511759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rcRect/>
          <a:stretch/>
        </p:blipFill>
        <p:spPr>
          <a:xfrm>
            <a:off x="14435063" y="8660383"/>
            <a:ext cx="1341267" cy="1025872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rcRect/>
          <a:stretch/>
        </p:blipFill>
        <p:spPr>
          <a:xfrm>
            <a:off x="12544425" y="6562725"/>
            <a:ext cx="1133475" cy="11811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rcRect/>
          <a:stretch/>
        </p:blipFill>
        <p:spPr>
          <a:xfrm>
            <a:off x="16642998" y="8288387"/>
            <a:ext cx="1109300" cy="1511759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rcRect/>
          <a:stretch/>
        </p:blipFill>
        <p:spPr>
          <a:xfrm>
            <a:off x="16640175" y="6562725"/>
            <a:ext cx="1133475" cy="11811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rcRect/>
          <a:stretch/>
        </p:blipFill>
        <p:spPr>
          <a:xfrm>
            <a:off x="6488641" y="349783"/>
            <a:ext cx="996260" cy="1285056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rcRect/>
          <a:stretch/>
        </p:blipFill>
        <p:spPr>
          <a:xfrm>
            <a:off x="4524375" y="2476500"/>
            <a:ext cx="1133475" cy="1171575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rcRect/>
          <a:stretch/>
        </p:blipFill>
        <p:spPr>
          <a:xfrm>
            <a:off x="4270042" y="349783"/>
            <a:ext cx="1557286" cy="122359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rcRect/>
          <a:stretch/>
        </p:blipFill>
        <p:spPr>
          <a:xfrm>
            <a:off x="6488641" y="2141116"/>
            <a:ext cx="1109300" cy="1511759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rcRect/>
          <a:stretch/>
        </p:blipFill>
        <p:spPr>
          <a:xfrm>
            <a:off x="10584517" y="349783"/>
            <a:ext cx="996260" cy="1285056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rcRect/>
          <a:stretch/>
        </p:blipFill>
        <p:spPr>
          <a:xfrm>
            <a:off x="8620125" y="2476500"/>
            <a:ext cx="1133475" cy="1171575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r:embed="rId43"/>
              </a:ext>
            </a:extLst>
          </a:blip>
          <a:srcRect/>
          <a:stretch/>
        </p:blipFill>
        <p:spPr>
          <a:xfrm>
            <a:off x="8365917" y="349783"/>
            <a:ext cx="1557286" cy="1223590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:asvg="http://schemas.microsoft.com/office/drawing/2016/SVG/main" r:embed="rId45"/>
              </a:ext>
            </a:extLst>
          </a:blip>
          <a:srcRect/>
          <a:stretch/>
        </p:blipFill>
        <p:spPr>
          <a:xfrm>
            <a:off x="10584517" y="2141116"/>
            <a:ext cx="1109300" cy="1511759"/>
          </a:xfrm>
          <a:prstGeom prst="rect">
            <a:avLst/>
          </a:prstGeom>
        </p:spPr>
      </p:pic>
      <p:pic>
        <p:nvPicPr>
          <p:cNvPr id="27" name="Image 25" descr="preencoded.png"/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:asvg="http://schemas.microsoft.com/office/drawing/2016/SVG/main" r:embed="rId47"/>
              </a:ext>
            </a:extLst>
          </a:blip>
          <a:srcRect/>
          <a:stretch/>
        </p:blipFill>
        <p:spPr>
          <a:xfrm>
            <a:off x="6488641" y="8405850"/>
            <a:ext cx="996260" cy="1285056"/>
          </a:xfrm>
          <a:prstGeom prst="rect">
            <a:avLst/>
          </a:prstGeom>
        </p:spPr>
      </p:pic>
      <p:pic>
        <p:nvPicPr>
          <p:cNvPr id="28" name="Image 26" descr="preencoded.png"/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  <a:srcRect/>
          <a:stretch/>
        </p:blipFill>
        <p:spPr>
          <a:xfrm>
            <a:off x="4270042" y="8405850"/>
            <a:ext cx="1557286" cy="1223590"/>
          </a:xfrm>
          <a:prstGeom prst="rect">
            <a:avLst/>
          </a:prstGeom>
        </p:spPr>
      </p:pic>
      <p:pic>
        <p:nvPicPr>
          <p:cNvPr id="29" name="Image 27" descr="preencoded.png"/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:asvg="http://schemas.microsoft.com/office/drawing/2016/SVG/main" r:embed="rId51"/>
              </a:ext>
            </a:extLst>
          </a:blip>
          <a:srcRect/>
          <a:stretch/>
        </p:blipFill>
        <p:spPr>
          <a:xfrm>
            <a:off x="6317982" y="4549118"/>
            <a:ext cx="1557286" cy="1223590"/>
          </a:xfrm>
          <a:prstGeom prst="rect">
            <a:avLst/>
          </a:prstGeom>
        </p:spPr>
      </p:pic>
      <p:pic>
        <p:nvPicPr>
          <p:cNvPr id="30" name="Image 28" descr="preencoded.png"/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:asvg="http://schemas.microsoft.com/office/drawing/2016/SVG/main" r:embed="rId53"/>
              </a:ext>
            </a:extLst>
          </a:blip>
          <a:srcRect/>
          <a:stretch/>
        </p:blipFill>
        <p:spPr>
          <a:xfrm>
            <a:off x="4430037" y="6271915"/>
            <a:ext cx="1109300" cy="1511759"/>
          </a:xfrm>
          <a:prstGeom prst="rect">
            <a:avLst/>
          </a:prstGeom>
        </p:spPr>
      </p:pic>
      <p:pic>
        <p:nvPicPr>
          <p:cNvPr id="31" name="Image 29" descr="preencoded.png"/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:asvg="http://schemas.microsoft.com/office/drawing/2016/SVG/main" r:embed="rId55"/>
              </a:ext>
            </a:extLst>
          </a:blip>
          <a:srcRect/>
          <a:stretch/>
        </p:blipFill>
        <p:spPr>
          <a:xfrm>
            <a:off x="6317982" y="6643911"/>
            <a:ext cx="1341267" cy="1025872"/>
          </a:xfrm>
          <a:prstGeom prst="rect">
            <a:avLst/>
          </a:prstGeom>
        </p:spPr>
      </p:pic>
      <p:pic>
        <p:nvPicPr>
          <p:cNvPr id="32" name="Image 30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rcRect/>
          <a:stretch/>
        </p:blipFill>
        <p:spPr>
          <a:xfrm>
            <a:off x="4429125" y="4543425"/>
            <a:ext cx="1133475" cy="1181100"/>
          </a:xfrm>
          <a:prstGeom prst="rect">
            <a:avLst/>
          </a:prstGeom>
        </p:spPr>
      </p:pic>
      <p:pic>
        <p:nvPicPr>
          <p:cNvPr id="33" name="Image 31" descr="preencoded.png"/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:asvg="http://schemas.microsoft.com/office/drawing/2016/SVG/main" r:embed="rId57"/>
              </a:ext>
            </a:extLst>
          </a:blip>
          <a:srcRect/>
          <a:stretch/>
        </p:blipFill>
        <p:spPr>
          <a:xfrm>
            <a:off x="10584517" y="8405850"/>
            <a:ext cx="996260" cy="1285056"/>
          </a:xfrm>
          <a:prstGeom prst="rect">
            <a:avLst/>
          </a:prstGeom>
        </p:spPr>
      </p:pic>
      <p:pic>
        <p:nvPicPr>
          <p:cNvPr id="34" name="Image 32" descr="preencoded.png"/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:asvg="http://schemas.microsoft.com/office/drawing/2016/SVG/main" r:embed="rId59"/>
              </a:ext>
            </a:extLst>
          </a:blip>
          <a:srcRect/>
          <a:stretch/>
        </p:blipFill>
        <p:spPr>
          <a:xfrm>
            <a:off x="8365917" y="8405850"/>
            <a:ext cx="1557286" cy="1223590"/>
          </a:xfrm>
          <a:prstGeom prst="rect">
            <a:avLst/>
          </a:prstGeom>
        </p:spPr>
      </p:pic>
      <p:pic>
        <p:nvPicPr>
          <p:cNvPr id="35" name="Image 33" descr="preencoded.png"/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:asvg="http://schemas.microsoft.com/office/drawing/2016/SVG/main" r:embed="rId61"/>
              </a:ext>
            </a:extLst>
          </a:blip>
          <a:srcRect/>
          <a:stretch/>
        </p:blipFill>
        <p:spPr>
          <a:xfrm>
            <a:off x="10413853" y="4549118"/>
            <a:ext cx="1557286" cy="1223590"/>
          </a:xfrm>
          <a:prstGeom prst="rect">
            <a:avLst/>
          </a:prstGeom>
        </p:spPr>
      </p:pic>
      <p:pic>
        <p:nvPicPr>
          <p:cNvPr id="36" name="Image 34" descr="preencoded.png"/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:asvg="http://schemas.microsoft.com/office/drawing/2016/SVG/main" r:embed="rId63"/>
              </a:ext>
            </a:extLst>
          </a:blip>
          <a:srcRect/>
          <a:stretch/>
        </p:blipFill>
        <p:spPr>
          <a:xfrm>
            <a:off x="8525912" y="6271915"/>
            <a:ext cx="1109300" cy="1511759"/>
          </a:xfrm>
          <a:prstGeom prst="rect">
            <a:avLst/>
          </a:prstGeom>
        </p:spPr>
      </p:pic>
      <p:pic>
        <p:nvPicPr>
          <p:cNvPr id="37" name="Image 35" descr="preencoded.png"/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:asvg="http://schemas.microsoft.com/office/drawing/2016/SVG/main" r:embed="rId65"/>
              </a:ext>
            </a:extLst>
          </a:blip>
          <a:srcRect/>
          <a:stretch/>
        </p:blipFill>
        <p:spPr>
          <a:xfrm>
            <a:off x="10413853" y="6643911"/>
            <a:ext cx="1341267" cy="1025872"/>
          </a:xfrm>
          <a:prstGeom prst="rect">
            <a:avLst/>
          </a:prstGeom>
        </p:spPr>
      </p:pic>
      <p:pic>
        <p:nvPicPr>
          <p:cNvPr id="38" name="Image 36" descr="preencoded.png"/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:asvg="http://schemas.microsoft.com/office/drawing/2016/SVG/main" r:embed="rId67"/>
              </a:ext>
            </a:extLst>
          </a:blip>
          <a:srcRect/>
          <a:stretch/>
        </p:blipFill>
        <p:spPr>
          <a:xfrm>
            <a:off x="8524875" y="4543425"/>
            <a:ext cx="1123950" cy="1181100"/>
          </a:xfrm>
          <a:prstGeom prst="rect">
            <a:avLst/>
          </a:prstGeom>
        </p:spPr>
      </p:pic>
      <p:pic>
        <p:nvPicPr>
          <p:cNvPr id="39" name="Image 37" descr="preencoded.png"/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:asvg="http://schemas.microsoft.com/office/drawing/2016/SVG/main" r:embed="rId69"/>
              </a:ext>
            </a:extLst>
          </a:blip>
          <a:srcRect/>
          <a:stretch/>
        </p:blipFill>
        <p:spPr>
          <a:xfrm>
            <a:off x="2360768" y="6301308"/>
            <a:ext cx="996260" cy="1285056"/>
          </a:xfrm>
          <a:prstGeom prst="rect">
            <a:avLst/>
          </a:prstGeom>
        </p:spPr>
      </p:pic>
      <p:pic>
        <p:nvPicPr>
          <p:cNvPr id="40" name="Image 38" descr="preencoded.png"/>
          <p:cNvPicPr>
            <a:picLocks noChangeAspect="1"/>
          </p:cNvPicPr>
          <p:nvPr/>
        </p:nvPicPr>
        <p:blipFill>
          <a:blip r:embed="rId70">
            <a:extLst>
              <a:ext uri="{96DAC541-7B7A-43D3-8B79-37D633B846F1}">
                <asvg:svgBlip xmlns:asvg="http://schemas.microsoft.com/office/drawing/2016/SVG/main" r:embed="rId71"/>
              </a:ext>
            </a:extLst>
          </a:blip>
          <a:srcRect/>
          <a:stretch/>
        </p:blipFill>
        <p:spPr>
          <a:xfrm>
            <a:off x="400050" y="8429625"/>
            <a:ext cx="1123950" cy="1171575"/>
          </a:xfrm>
          <a:prstGeom prst="rect">
            <a:avLst/>
          </a:prstGeom>
        </p:spPr>
      </p:pic>
      <p:pic>
        <p:nvPicPr>
          <p:cNvPr id="41" name="Image 39" descr="preencoded.png"/>
          <p:cNvPicPr>
            <a:picLocks noChangeAspect="1"/>
          </p:cNvPicPr>
          <p:nvPr/>
        </p:nvPicPr>
        <p:blipFill>
          <a:blip r:embed="rId72">
            <a:extLst>
              <a:ext uri="{96DAC541-7B7A-43D3-8B79-37D633B846F1}">
                <asvg:svgBlip xmlns:asvg="http://schemas.microsoft.com/office/drawing/2016/SVG/main" r:embed="rId73"/>
              </a:ext>
            </a:extLst>
          </a:blip>
          <a:srcRect/>
          <a:stretch/>
        </p:blipFill>
        <p:spPr>
          <a:xfrm>
            <a:off x="142168" y="6301308"/>
            <a:ext cx="1557286" cy="1223590"/>
          </a:xfrm>
          <a:prstGeom prst="rect">
            <a:avLst/>
          </a:prstGeom>
        </p:spPr>
      </p:pic>
      <p:pic>
        <p:nvPicPr>
          <p:cNvPr id="42" name="Image 40" descr="preencoded.png"/>
          <p:cNvPicPr>
            <a:picLocks noChangeAspect="1"/>
          </p:cNvPicPr>
          <p:nvPr/>
        </p:nvPicPr>
        <p:blipFill>
          <a:blip r:embed="rId74">
            <a:extLst>
              <a:ext uri="{96DAC541-7B7A-43D3-8B79-37D633B846F1}">
                <asvg:svgBlip xmlns:asvg="http://schemas.microsoft.com/office/drawing/2016/SVG/main" r:embed="rId75"/>
              </a:ext>
            </a:extLst>
          </a:blip>
          <a:srcRect/>
          <a:stretch/>
        </p:blipFill>
        <p:spPr>
          <a:xfrm>
            <a:off x="2190108" y="2444576"/>
            <a:ext cx="1557286" cy="1223590"/>
          </a:xfrm>
          <a:prstGeom prst="rect">
            <a:avLst/>
          </a:prstGeom>
        </p:spPr>
      </p:pic>
      <p:pic>
        <p:nvPicPr>
          <p:cNvPr id="43" name="Image 41" descr="preencoded.png"/>
          <p:cNvPicPr>
            <a:picLocks noChangeAspect="1"/>
          </p:cNvPicPr>
          <p:nvPr/>
        </p:nvPicPr>
        <p:blipFill>
          <a:blip r:embed="rId76">
            <a:extLst>
              <a:ext uri="{96DAC541-7B7A-43D3-8B79-37D633B846F1}">
                <asvg:svgBlip xmlns:asvg="http://schemas.microsoft.com/office/drawing/2016/SVG/main" r:embed="rId77"/>
              </a:ext>
            </a:extLst>
          </a:blip>
          <a:srcRect/>
          <a:stretch/>
        </p:blipFill>
        <p:spPr>
          <a:xfrm>
            <a:off x="302163" y="4167336"/>
            <a:ext cx="1109300" cy="1511759"/>
          </a:xfrm>
          <a:prstGeom prst="rect">
            <a:avLst/>
          </a:prstGeom>
        </p:spPr>
      </p:pic>
      <p:pic>
        <p:nvPicPr>
          <p:cNvPr id="44" name="Image 42" descr="preencoded.png"/>
          <p:cNvPicPr>
            <a:picLocks noChangeAspect="1"/>
          </p:cNvPicPr>
          <p:nvPr/>
        </p:nvPicPr>
        <p:blipFill>
          <a:blip r:embed="rId78">
            <a:extLst>
              <a:ext uri="{96DAC541-7B7A-43D3-8B79-37D633B846F1}">
                <asvg:svgBlip xmlns:asvg="http://schemas.microsoft.com/office/drawing/2016/SVG/main" r:embed="rId79"/>
              </a:ext>
            </a:extLst>
          </a:blip>
          <a:srcRect/>
          <a:stretch/>
        </p:blipFill>
        <p:spPr>
          <a:xfrm>
            <a:off x="2360768" y="8092604"/>
            <a:ext cx="1109300" cy="1511759"/>
          </a:xfrm>
          <a:prstGeom prst="rect">
            <a:avLst/>
          </a:prstGeom>
        </p:spPr>
      </p:pic>
      <p:pic>
        <p:nvPicPr>
          <p:cNvPr id="45" name="Image 43" descr="preencoded.png"/>
          <p:cNvPicPr>
            <a:picLocks noChangeAspect="1"/>
          </p:cNvPicPr>
          <p:nvPr/>
        </p:nvPicPr>
        <p:blipFill>
          <a:blip r:embed="rId80">
            <a:extLst>
              <a:ext uri="{96DAC541-7B7A-43D3-8B79-37D633B846F1}">
                <asvg:svgBlip xmlns:asvg="http://schemas.microsoft.com/office/drawing/2016/SVG/main" r:embed="rId81"/>
              </a:ext>
            </a:extLst>
          </a:blip>
          <a:srcRect/>
          <a:stretch/>
        </p:blipFill>
        <p:spPr>
          <a:xfrm>
            <a:off x="2190108" y="4539332"/>
            <a:ext cx="1341267" cy="1025872"/>
          </a:xfrm>
          <a:prstGeom prst="rect">
            <a:avLst/>
          </a:prstGeom>
        </p:spPr>
      </p:pic>
      <p:pic>
        <p:nvPicPr>
          <p:cNvPr id="46" name="Image 44" descr="preencoded.png"/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82"/>
              </a:ext>
            </a:extLst>
          </a:blip>
          <a:srcRect/>
          <a:stretch/>
        </p:blipFill>
        <p:spPr>
          <a:xfrm>
            <a:off x="295275" y="2447925"/>
            <a:ext cx="1133475" cy="1171575"/>
          </a:xfrm>
          <a:prstGeom prst="rect">
            <a:avLst/>
          </a:prstGeom>
        </p:spPr>
      </p:pic>
      <p:pic>
        <p:nvPicPr>
          <p:cNvPr id="47" name="Image 45" descr="preencoded.png"/>
          <p:cNvPicPr>
            <a:picLocks noChangeAspect="1"/>
          </p:cNvPicPr>
          <p:nvPr/>
        </p:nvPicPr>
        <p:blipFill>
          <a:blip r:embed="rId83">
            <a:extLst>
              <a:ext uri="{96DAC541-7B7A-43D3-8B79-37D633B846F1}">
                <asvg:svgBlip xmlns:asvg="http://schemas.microsoft.com/office/drawing/2016/SVG/main" r:embed="rId84"/>
              </a:ext>
            </a:extLst>
          </a:blip>
          <a:srcRect/>
          <a:stretch/>
        </p:blipFill>
        <p:spPr>
          <a:xfrm>
            <a:off x="10744200" y="8080028"/>
            <a:ext cx="7496175" cy="2142492"/>
          </a:xfrm>
          <a:prstGeom prst="rect">
            <a:avLst/>
          </a:prstGeom>
        </p:spPr>
      </p:pic>
      <p:pic>
        <p:nvPicPr>
          <p:cNvPr id="48" name="Image 46" descr="preencoded.png"/>
          <p:cNvPicPr>
            <a:picLocks noChangeAspect="1"/>
          </p:cNvPicPr>
          <p:nvPr/>
        </p:nvPicPr>
        <p:blipFill>
          <a:blip r:embed="rId85">
            <a:extLst>
              <a:ext uri="{96DAC541-7B7A-43D3-8B79-37D633B846F1}">
                <asvg:svgBlip xmlns:asvg="http://schemas.microsoft.com/office/drawing/2016/SVG/main" r:embed="rId86"/>
              </a:ext>
            </a:extLst>
          </a:blip>
          <a:srcRect/>
          <a:stretch/>
        </p:blipFill>
        <p:spPr>
          <a:xfrm>
            <a:off x="504825" y="8486775"/>
            <a:ext cx="1257300" cy="1285875"/>
          </a:xfrm>
          <a:prstGeom prst="rect">
            <a:avLst/>
          </a:prstGeom>
        </p:spPr>
      </p:pic>
      <p:pic>
        <p:nvPicPr>
          <p:cNvPr id="49" name="Image 47" descr="preencoded.png"/>
          <p:cNvPicPr>
            <a:picLocks noChangeAspect="1"/>
          </p:cNvPicPr>
          <p:nvPr/>
        </p:nvPicPr>
        <p:blipFill>
          <a:blip r:embed="rId87">
            <a:extLst>
              <a:ext uri="{96DAC541-7B7A-43D3-8B79-37D633B846F1}">
                <asvg:svgBlip xmlns:asvg="http://schemas.microsoft.com/office/drawing/2016/SVG/main" r:embed="rId88"/>
              </a:ext>
            </a:extLst>
          </a:blip>
          <a:srcRect/>
          <a:stretch/>
        </p:blipFill>
        <p:spPr>
          <a:xfrm>
            <a:off x="47625" y="161925"/>
            <a:ext cx="12379970" cy="1276350"/>
          </a:xfrm>
          <a:prstGeom prst="rect">
            <a:avLst/>
          </a:prstGeom>
        </p:spPr>
      </p:pic>
      <p:pic>
        <p:nvPicPr>
          <p:cNvPr id="50" name="Image 48" descr="preencoded.png"/>
          <p:cNvPicPr>
            <a:picLocks noChangeAspect="1"/>
          </p:cNvPicPr>
          <p:nvPr/>
        </p:nvPicPr>
        <p:blipFill>
          <a:blip r:embed="rId89">
            <a:extLst>
              <a:ext uri="{96DAC541-7B7A-43D3-8B79-37D633B846F1}">
                <asvg:svgBlip xmlns:asvg="http://schemas.microsoft.com/office/drawing/2016/SVG/main" r:embed="rId90"/>
              </a:ext>
            </a:extLst>
          </a:blip>
          <a:srcRect/>
          <a:stretch/>
        </p:blipFill>
        <p:spPr>
          <a:xfrm>
            <a:off x="47625" y="1724025"/>
            <a:ext cx="17726025" cy="51435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2632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4605722" y="2366218"/>
            <a:ext cx="996260" cy="1285056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2639675" y="4486275"/>
            <a:ext cx="1133475" cy="11811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12387128" y="2366218"/>
            <a:ext cx="1557286" cy="122359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12547123" y="232321"/>
            <a:ext cx="1109300" cy="1511759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14605722" y="4157588"/>
            <a:ext cx="1109300" cy="1511759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>
          <a:xfrm>
            <a:off x="14435063" y="604279"/>
            <a:ext cx="1341267" cy="1025872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6735425" y="4486275"/>
            <a:ext cx="1133475" cy="11811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/>
        </p:blipFill>
        <p:spPr>
          <a:xfrm>
            <a:off x="16483003" y="2366218"/>
            <a:ext cx="1557286" cy="122359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/>
        </p:blipFill>
        <p:spPr>
          <a:xfrm>
            <a:off x="16642998" y="232321"/>
            <a:ext cx="1109300" cy="1511759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/>
        </p:blipFill>
        <p:spPr>
          <a:xfrm>
            <a:off x="302163" y="330175"/>
            <a:ext cx="1109300" cy="1511759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rcRect/>
          <a:stretch/>
        </p:blipFill>
        <p:spPr>
          <a:xfrm>
            <a:off x="2190108" y="702171"/>
            <a:ext cx="1341267" cy="1025872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rcRect/>
          <a:stretch/>
        </p:blipFill>
        <p:spPr>
          <a:xfrm>
            <a:off x="14435063" y="6565590"/>
            <a:ext cx="1557286" cy="122359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rcRect/>
          <a:stretch/>
        </p:blipFill>
        <p:spPr>
          <a:xfrm>
            <a:off x="12547123" y="8288387"/>
            <a:ext cx="1109300" cy="1511759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rcRect/>
          <a:stretch/>
        </p:blipFill>
        <p:spPr>
          <a:xfrm>
            <a:off x="14435063" y="8660383"/>
            <a:ext cx="1341267" cy="1025872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rcRect/>
          <a:stretch/>
        </p:blipFill>
        <p:spPr>
          <a:xfrm>
            <a:off x="12544425" y="6562725"/>
            <a:ext cx="1133475" cy="11811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rcRect/>
          <a:stretch/>
        </p:blipFill>
        <p:spPr>
          <a:xfrm>
            <a:off x="16642998" y="8288387"/>
            <a:ext cx="1109300" cy="1511759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rcRect/>
          <a:stretch/>
        </p:blipFill>
        <p:spPr>
          <a:xfrm>
            <a:off x="16640175" y="6562725"/>
            <a:ext cx="1133475" cy="11811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rcRect/>
          <a:stretch/>
        </p:blipFill>
        <p:spPr>
          <a:xfrm>
            <a:off x="6488641" y="349783"/>
            <a:ext cx="996260" cy="1285056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rcRect/>
          <a:stretch/>
        </p:blipFill>
        <p:spPr>
          <a:xfrm>
            <a:off x="4524375" y="2476500"/>
            <a:ext cx="1133475" cy="1171575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rcRect/>
          <a:stretch/>
        </p:blipFill>
        <p:spPr>
          <a:xfrm>
            <a:off x="4270042" y="349783"/>
            <a:ext cx="1557286" cy="122359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rcRect/>
          <a:stretch/>
        </p:blipFill>
        <p:spPr>
          <a:xfrm>
            <a:off x="6488641" y="2141116"/>
            <a:ext cx="1109300" cy="1511759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rcRect/>
          <a:stretch/>
        </p:blipFill>
        <p:spPr>
          <a:xfrm>
            <a:off x="10584517" y="349783"/>
            <a:ext cx="996260" cy="1285056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rcRect/>
          <a:stretch/>
        </p:blipFill>
        <p:spPr>
          <a:xfrm>
            <a:off x="8620125" y="2476500"/>
            <a:ext cx="1133475" cy="1171575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r:embed="rId43"/>
              </a:ext>
            </a:extLst>
          </a:blip>
          <a:srcRect/>
          <a:stretch/>
        </p:blipFill>
        <p:spPr>
          <a:xfrm>
            <a:off x="8365917" y="349783"/>
            <a:ext cx="1557286" cy="1223590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:asvg="http://schemas.microsoft.com/office/drawing/2016/SVG/main" r:embed="rId45"/>
              </a:ext>
            </a:extLst>
          </a:blip>
          <a:srcRect/>
          <a:stretch/>
        </p:blipFill>
        <p:spPr>
          <a:xfrm>
            <a:off x="10584517" y="2141116"/>
            <a:ext cx="1109300" cy="1511759"/>
          </a:xfrm>
          <a:prstGeom prst="rect">
            <a:avLst/>
          </a:prstGeom>
        </p:spPr>
      </p:pic>
      <p:pic>
        <p:nvPicPr>
          <p:cNvPr id="27" name="Image 25" descr="preencoded.png"/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:asvg="http://schemas.microsoft.com/office/drawing/2016/SVG/main" r:embed="rId47"/>
              </a:ext>
            </a:extLst>
          </a:blip>
          <a:srcRect/>
          <a:stretch/>
        </p:blipFill>
        <p:spPr>
          <a:xfrm>
            <a:off x="6488641" y="8405850"/>
            <a:ext cx="996260" cy="1285056"/>
          </a:xfrm>
          <a:prstGeom prst="rect">
            <a:avLst/>
          </a:prstGeom>
        </p:spPr>
      </p:pic>
      <p:pic>
        <p:nvPicPr>
          <p:cNvPr id="28" name="Image 26" descr="preencoded.png"/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  <a:srcRect/>
          <a:stretch/>
        </p:blipFill>
        <p:spPr>
          <a:xfrm>
            <a:off x="4270042" y="8405850"/>
            <a:ext cx="1557286" cy="1223590"/>
          </a:xfrm>
          <a:prstGeom prst="rect">
            <a:avLst/>
          </a:prstGeom>
        </p:spPr>
      </p:pic>
      <p:pic>
        <p:nvPicPr>
          <p:cNvPr id="29" name="Image 27" descr="preencoded.png"/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:asvg="http://schemas.microsoft.com/office/drawing/2016/SVG/main" r:embed="rId51"/>
              </a:ext>
            </a:extLst>
          </a:blip>
          <a:srcRect/>
          <a:stretch/>
        </p:blipFill>
        <p:spPr>
          <a:xfrm>
            <a:off x="6317982" y="4549118"/>
            <a:ext cx="1557286" cy="1223590"/>
          </a:xfrm>
          <a:prstGeom prst="rect">
            <a:avLst/>
          </a:prstGeom>
        </p:spPr>
      </p:pic>
      <p:pic>
        <p:nvPicPr>
          <p:cNvPr id="30" name="Image 28" descr="preencoded.png"/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:asvg="http://schemas.microsoft.com/office/drawing/2016/SVG/main" r:embed="rId53"/>
              </a:ext>
            </a:extLst>
          </a:blip>
          <a:srcRect/>
          <a:stretch/>
        </p:blipFill>
        <p:spPr>
          <a:xfrm>
            <a:off x="4430037" y="6271915"/>
            <a:ext cx="1109300" cy="1511759"/>
          </a:xfrm>
          <a:prstGeom prst="rect">
            <a:avLst/>
          </a:prstGeom>
        </p:spPr>
      </p:pic>
      <p:pic>
        <p:nvPicPr>
          <p:cNvPr id="31" name="Image 29" descr="preencoded.png"/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:asvg="http://schemas.microsoft.com/office/drawing/2016/SVG/main" r:embed="rId55"/>
              </a:ext>
            </a:extLst>
          </a:blip>
          <a:srcRect/>
          <a:stretch/>
        </p:blipFill>
        <p:spPr>
          <a:xfrm>
            <a:off x="6317982" y="6643911"/>
            <a:ext cx="1341267" cy="1025872"/>
          </a:xfrm>
          <a:prstGeom prst="rect">
            <a:avLst/>
          </a:prstGeom>
        </p:spPr>
      </p:pic>
      <p:pic>
        <p:nvPicPr>
          <p:cNvPr id="32" name="Image 30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rcRect/>
          <a:stretch/>
        </p:blipFill>
        <p:spPr>
          <a:xfrm>
            <a:off x="4429125" y="4543425"/>
            <a:ext cx="1133475" cy="1181100"/>
          </a:xfrm>
          <a:prstGeom prst="rect">
            <a:avLst/>
          </a:prstGeom>
        </p:spPr>
      </p:pic>
      <p:pic>
        <p:nvPicPr>
          <p:cNvPr id="33" name="Image 31" descr="preencoded.png"/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:asvg="http://schemas.microsoft.com/office/drawing/2016/SVG/main" r:embed="rId57"/>
              </a:ext>
            </a:extLst>
          </a:blip>
          <a:srcRect/>
          <a:stretch/>
        </p:blipFill>
        <p:spPr>
          <a:xfrm>
            <a:off x="10584517" y="8405850"/>
            <a:ext cx="996260" cy="1285056"/>
          </a:xfrm>
          <a:prstGeom prst="rect">
            <a:avLst/>
          </a:prstGeom>
        </p:spPr>
      </p:pic>
      <p:pic>
        <p:nvPicPr>
          <p:cNvPr id="34" name="Image 32" descr="preencoded.png"/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:asvg="http://schemas.microsoft.com/office/drawing/2016/SVG/main" r:embed="rId59"/>
              </a:ext>
            </a:extLst>
          </a:blip>
          <a:srcRect/>
          <a:stretch/>
        </p:blipFill>
        <p:spPr>
          <a:xfrm>
            <a:off x="8365917" y="8405850"/>
            <a:ext cx="1557286" cy="1223590"/>
          </a:xfrm>
          <a:prstGeom prst="rect">
            <a:avLst/>
          </a:prstGeom>
        </p:spPr>
      </p:pic>
      <p:pic>
        <p:nvPicPr>
          <p:cNvPr id="35" name="Image 33" descr="preencoded.png"/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:asvg="http://schemas.microsoft.com/office/drawing/2016/SVG/main" r:embed="rId61"/>
              </a:ext>
            </a:extLst>
          </a:blip>
          <a:srcRect/>
          <a:stretch/>
        </p:blipFill>
        <p:spPr>
          <a:xfrm>
            <a:off x="10413853" y="4549118"/>
            <a:ext cx="1557286" cy="1223590"/>
          </a:xfrm>
          <a:prstGeom prst="rect">
            <a:avLst/>
          </a:prstGeom>
        </p:spPr>
      </p:pic>
      <p:pic>
        <p:nvPicPr>
          <p:cNvPr id="36" name="Image 34" descr="preencoded.png"/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:asvg="http://schemas.microsoft.com/office/drawing/2016/SVG/main" r:embed="rId63"/>
              </a:ext>
            </a:extLst>
          </a:blip>
          <a:srcRect/>
          <a:stretch/>
        </p:blipFill>
        <p:spPr>
          <a:xfrm>
            <a:off x="8525912" y="6271915"/>
            <a:ext cx="1109300" cy="1511759"/>
          </a:xfrm>
          <a:prstGeom prst="rect">
            <a:avLst/>
          </a:prstGeom>
        </p:spPr>
      </p:pic>
      <p:pic>
        <p:nvPicPr>
          <p:cNvPr id="37" name="Image 35" descr="preencoded.png"/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:asvg="http://schemas.microsoft.com/office/drawing/2016/SVG/main" r:embed="rId65"/>
              </a:ext>
            </a:extLst>
          </a:blip>
          <a:srcRect/>
          <a:stretch/>
        </p:blipFill>
        <p:spPr>
          <a:xfrm>
            <a:off x="10413853" y="6643911"/>
            <a:ext cx="1341267" cy="1025872"/>
          </a:xfrm>
          <a:prstGeom prst="rect">
            <a:avLst/>
          </a:prstGeom>
        </p:spPr>
      </p:pic>
      <p:pic>
        <p:nvPicPr>
          <p:cNvPr id="38" name="Image 36" descr="preencoded.png"/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:asvg="http://schemas.microsoft.com/office/drawing/2016/SVG/main" r:embed="rId67"/>
              </a:ext>
            </a:extLst>
          </a:blip>
          <a:srcRect/>
          <a:stretch/>
        </p:blipFill>
        <p:spPr>
          <a:xfrm>
            <a:off x="8524875" y="4543425"/>
            <a:ext cx="1123950" cy="1181100"/>
          </a:xfrm>
          <a:prstGeom prst="rect">
            <a:avLst/>
          </a:prstGeom>
        </p:spPr>
      </p:pic>
      <p:pic>
        <p:nvPicPr>
          <p:cNvPr id="39" name="Image 37" descr="preencoded.png"/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:asvg="http://schemas.microsoft.com/office/drawing/2016/SVG/main" r:embed="rId69"/>
              </a:ext>
            </a:extLst>
          </a:blip>
          <a:srcRect/>
          <a:stretch/>
        </p:blipFill>
        <p:spPr>
          <a:xfrm>
            <a:off x="2360768" y="6301308"/>
            <a:ext cx="996260" cy="1285056"/>
          </a:xfrm>
          <a:prstGeom prst="rect">
            <a:avLst/>
          </a:prstGeom>
        </p:spPr>
      </p:pic>
      <p:pic>
        <p:nvPicPr>
          <p:cNvPr id="40" name="Image 38" descr="preencoded.png"/>
          <p:cNvPicPr>
            <a:picLocks noChangeAspect="1"/>
          </p:cNvPicPr>
          <p:nvPr/>
        </p:nvPicPr>
        <p:blipFill>
          <a:blip r:embed="rId70">
            <a:extLst>
              <a:ext uri="{96DAC541-7B7A-43D3-8B79-37D633B846F1}">
                <asvg:svgBlip xmlns:asvg="http://schemas.microsoft.com/office/drawing/2016/SVG/main" r:embed="rId71"/>
              </a:ext>
            </a:extLst>
          </a:blip>
          <a:srcRect/>
          <a:stretch/>
        </p:blipFill>
        <p:spPr>
          <a:xfrm>
            <a:off x="400050" y="8429625"/>
            <a:ext cx="1123950" cy="1171575"/>
          </a:xfrm>
          <a:prstGeom prst="rect">
            <a:avLst/>
          </a:prstGeom>
        </p:spPr>
      </p:pic>
      <p:pic>
        <p:nvPicPr>
          <p:cNvPr id="41" name="Image 39" descr="preencoded.png"/>
          <p:cNvPicPr>
            <a:picLocks noChangeAspect="1"/>
          </p:cNvPicPr>
          <p:nvPr/>
        </p:nvPicPr>
        <p:blipFill>
          <a:blip r:embed="rId72">
            <a:extLst>
              <a:ext uri="{96DAC541-7B7A-43D3-8B79-37D633B846F1}">
                <asvg:svgBlip xmlns:asvg="http://schemas.microsoft.com/office/drawing/2016/SVG/main" r:embed="rId73"/>
              </a:ext>
            </a:extLst>
          </a:blip>
          <a:srcRect/>
          <a:stretch/>
        </p:blipFill>
        <p:spPr>
          <a:xfrm>
            <a:off x="142168" y="6301308"/>
            <a:ext cx="1557286" cy="1223590"/>
          </a:xfrm>
          <a:prstGeom prst="rect">
            <a:avLst/>
          </a:prstGeom>
        </p:spPr>
      </p:pic>
      <p:pic>
        <p:nvPicPr>
          <p:cNvPr id="42" name="Image 40" descr="preencoded.png"/>
          <p:cNvPicPr>
            <a:picLocks noChangeAspect="1"/>
          </p:cNvPicPr>
          <p:nvPr/>
        </p:nvPicPr>
        <p:blipFill>
          <a:blip r:embed="rId74">
            <a:extLst>
              <a:ext uri="{96DAC541-7B7A-43D3-8B79-37D633B846F1}">
                <asvg:svgBlip xmlns:asvg="http://schemas.microsoft.com/office/drawing/2016/SVG/main" r:embed="rId75"/>
              </a:ext>
            </a:extLst>
          </a:blip>
          <a:srcRect/>
          <a:stretch/>
        </p:blipFill>
        <p:spPr>
          <a:xfrm>
            <a:off x="2190108" y="2444576"/>
            <a:ext cx="1557286" cy="1223590"/>
          </a:xfrm>
          <a:prstGeom prst="rect">
            <a:avLst/>
          </a:prstGeom>
        </p:spPr>
      </p:pic>
      <p:pic>
        <p:nvPicPr>
          <p:cNvPr id="43" name="Image 41" descr="preencoded.png"/>
          <p:cNvPicPr>
            <a:picLocks noChangeAspect="1"/>
          </p:cNvPicPr>
          <p:nvPr/>
        </p:nvPicPr>
        <p:blipFill>
          <a:blip r:embed="rId76">
            <a:extLst>
              <a:ext uri="{96DAC541-7B7A-43D3-8B79-37D633B846F1}">
                <asvg:svgBlip xmlns:asvg="http://schemas.microsoft.com/office/drawing/2016/SVG/main" r:embed="rId77"/>
              </a:ext>
            </a:extLst>
          </a:blip>
          <a:srcRect/>
          <a:stretch/>
        </p:blipFill>
        <p:spPr>
          <a:xfrm>
            <a:off x="302163" y="4167336"/>
            <a:ext cx="1109300" cy="1511759"/>
          </a:xfrm>
          <a:prstGeom prst="rect">
            <a:avLst/>
          </a:prstGeom>
        </p:spPr>
      </p:pic>
      <p:pic>
        <p:nvPicPr>
          <p:cNvPr id="44" name="Image 42" descr="preencoded.png"/>
          <p:cNvPicPr>
            <a:picLocks noChangeAspect="1"/>
          </p:cNvPicPr>
          <p:nvPr/>
        </p:nvPicPr>
        <p:blipFill>
          <a:blip r:embed="rId78">
            <a:extLst>
              <a:ext uri="{96DAC541-7B7A-43D3-8B79-37D633B846F1}">
                <asvg:svgBlip xmlns:asvg="http://schemas.microsoft.com/office/drawing/2016/SVG/main" r:embed="rId79"/>
              </a:ext>
            </a:extLst>
          </a:blip>
          <a:srcRect/>
          <a:stretch/>
        </p:blipFill>
        <p:spPr>
          <a:xfrm>
            <a:off x="2360768" y="8092604"/>
            <a:ext cx="1109300" cy="1511759"/>
          </a:xfrm>
          <a:prstGeom prst="rect">
            <a:avLst/>
          </a:prstGeom>
        </p:spPr>
      </p:pic>
      <p:pic>
        <p:nvPicPr>
          <p:cNvPr id="45" name="Image 43" descr="preencoded.png"/>
          <p:cNvPicPr>
            <a:picLocks noChangeAspect="1"/>
          </p:cNvPicPr>
          <p:nvPr/>
        </p:nvPicPr>
        <p:blipFill>
          <a:blip r:embed="rId80">
            <a:extLst>
              <a:ext uri="{96DAC541-7B7A-43D3-8B79-37D633B846F1}">
                <asvg:svgBlip xmlns:asvg="http://schemas.microsoft.com/office/drawing/2016/SVG/main" r:embed="rId81"/>
              </a:ext>
            </a:extLst>
          </a:blip>
          <a:srcRect/>
          <a:stretch/>
        </p:blipFill>
        <p:spPr>
          <a:xfrm>
            <a:off x="2190108" y="4539332"/>
            <a:ext cx="1341267" cy="1025872"/>
          </a:xfrm>
          <a:prstGeom prst="rect">
            <a:avLst/>
          </a:prstGeom>
        </p:spPr>
      </p:pic>
      <p:pic>
        <p:nvPicPr>
          <p:cNvPr id="46" name="Image 44" descr="preencoded.png"/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82"/>
              </a:ext>
            </a:extLst>
          </a:blip>
          <a:srcRect/>
          <a:stretch/>
        </p:blipFill>
        <p:spPr>
          <a:xfrm>
            <a:off x="295275" y="2447925"/>
            <a:ext cx="1133475" cy="1171575"/>
          </a:xfrm>
          <a:prstGeom prst="rect">
            <a:avLst/>
          </a:prstGeom>
        </p:spPr>
      </p:pic>
      <p:pic>
        <p:nvPicPr>
          <p:cNvPr id="47" name="Image 45" descr="preencoded.png"/>
          <p:cNvPicPr>
            <a:picLocks noChangeAspect="1"/>
          </p:cNvPicPr>
          <p:nvPr/>
        </p:nvPicPr>
        <p:blipFill>
          <a:blip r:embed="rId83">
            <a:extLst>
              <a:ext uri="{96DAC541-7B7A-43D3-8B79-37D633B846F1}">
                <asvg:svgBlip xmlns:asvg="http://schemas.microsoft.com/office/drawing/2016/SVG/main" r:embed="rId84"/>
              </a:ext>
            </a:extLst>
          </a:blip>
          <a:srcRect/>
          <a:stretch/>
        </p:blipFill>
        <p:spPr>
          <a:xfrm>
            <a:off x="47625" y="161925"/>
            <a:ext cx="7496175" cy="2142492"/>
          </a:xfrm>
          <a:prstGeom prst="rect">
            <a:avLst/>
          </a:prstGeom>
        </p:spPr>
      </p:pic>
      <p:pic>
        <p:nvPicPr>
          <p:cNvPr id="48" name="Image 46" descr="preencoded.png"/>
          <p:cNvPicPr>
            <a:picLocks noChangeAspect="1"/>
          </p:cNvPicPr>
          <p:nvPr/>
        </p:nvPicPr>
        <p:blipFill>
          <a:blip r:embed="rId85"/>
          <a:srcRect/>
          <a:stretch/>
        </p:blipFill>
        <p:spPr>
          <a:xfrm>
            <a:off x="11296650" y="1219200"/>
            <a:ext cx="6038850" cy="7915275"/>
          </a:xfrm>
          <a:prstGeom prst="rect">
            <a:avLst/>
          </a:prstGeom>
        </p:spPr>
      </p:pic>
      <p:pic>
        <p:nvPicPr>
          <p:cNvPr id="49" name="Image 47" descr="preencoded.png"/>
          <p:cNvPicPr>
            <a:picLocks noChangeAspect="1"/>
          </p:cNvPicPr>
          <p:nvPr/>
        </p:nvPicPr>
        <p:blipFill>
          <a:blip r:embed="rId86"/>
          <a:srcRect/>
          <a:stretch/>
        </p:blipFill>
        <p:spPr>
          <a:xfrm>
            <a:off x="7724775" y="3810000"/>
            <a:ext cx="2905125" cy="4419600"/>
          </a:xfrm>
          <a:prstGeom prst="rect">
            <a:avLst/>
          </a:prstGeom>
        </p:spPr>
      </p:pic>
      <p:pic>
        <p:nvPicPr>
          <p:cNvPr id="50" name="Image 48" descr="preencoded.png"/>
          <p:cNvPicPr>
            <a:picLocks noChangeAspect="1"/>
          </p:cNvPicPr>
          <p:nvPr/>
        </p:nvPicPr>
        <p:blipFill>
          <a:blip r:embed="rId87"/>
          <a:srcRect/>
          <a:stretch/>
        </p:blipFill>
        <p:spPr>
          <a:xfrm>
            <a:off x="571500" y="3810000"/>
            <a:ext cx="2914650" cy="4422167"/>
          </a:xfrm>
          <a:prstGeom prst="rect">
            <a:avLst/>
          </a:prstGeom>
        </p:spPr>
      </p:pic>
      <p:pic>
        <p:nvPicPr>
          <p:cNvPr id="51" name="Image 49" descr="preencoded.png"/>
          <p:cNvPicPr>
            <a:picLocks noChangeAspect="1"/>
          </p:cNvPicPr>
          <p:nvPr/>
        </p:nvPicPr>
        <p:blipFill>
          <a:blip r:embed="rId88"/>
          <a:srcRect/>
          <a:stretch/>
        </p:blipFill>
        <p:spPr>
          <a:xfrm>
            <a:off x="4152900" y="3810000"/>
            <a:ext cx="2905125" cy="432435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2632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180975"/>
            <a:ext cx="18288000" cy="10106025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8753475" y="289257"/>
            <a:ext cx="623515" cy="132436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9006125" y="180975"/>
            <a:ext cx="117993" cy="108284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8824973" y="421695"/>
            <a:ext cx="481403" cy="132652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47625" y="1724025"/>
            <a:ext cx="18240375" cy="4162425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9867900" y="7829550"/>
            <a:ext cx="8372475" cy="2392928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/>
        </p:blipFill>
        <p:spPr>
          <a:xfrm>
            <a:off x="504825" y="8486775"/>
            <a:ext cx="1257300" cy="1285875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/>
        </p:blipFill>
        <p:spPr>
          <a:xfrm>
            <a:off x="47625" y="161925"/>
            <a:ext cx="3390900" cy="127635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2632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504825" y="8486775"/>
            <a:ext cx="1257300" cy="1285875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10744200" y="8080009"/>
            <a:ext cx="7496175" cy="2142474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47625" y="1724025"/>
            <a:ext cx="18211800" cy="53340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47625" y="161925"/>
            <a:ext cx="4638675" cy="127635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2632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4577980" y="4490312"/>
            <a:ext cx="996260" cy="1285066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2611933" y="6610350"/>
            <a:ext cx="1133475" cy="11811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12359385" y="4490312"/>
            <a:ext cx="1557286" cy="1223586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14407321" y="633580"/>
            <a:ext cx="1557286" cy="1223586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12519380" y="2356377"/>
            <a:ext cx="1109300" cy="1511736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>
          <a:xfrm>
            <a:off x="14577980" y="6281644"/>
            <a:ext cx="1109300" cy="1511736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/>
        </p:blipFill>
        <p:spPr>
          <a:xfrm>
            <a:off x="14407321" y="2728354"/>
            <a:ext cx="1341267" cy="1025858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/>
        </p:blipFill>
        <p:spPr>
          <a:xfrm>
            <a:off x="12516683" y="628650"/>
            <a:ext cx="1133475" cy="11811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6707683" y="6610350"/>
            <a:ext cx="1133475" cy="11811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rcRect/>
          <a:stretch/>
        </p:blipFill>
        <p:spPr>
          <a:xfrm>
            <a:off x="16455261" y="4490312"/>
            <a:ext cx="1557286" cy="1223586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rcRect/>
          <a:stretch/>
        </p:blipFill>
        <p:spPr>
          <a:xfrm>
            <a:off x="16615256" y="2356377"/>
            <a:ext cx="1109300" cy="1511736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/>
        </p:blipFill>
        <p:spPr>
          <a:xfrm>
            <a:off x="16612433" y="628650"/>
            <a:ext cx="1133475" cy="11811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rcRect/>
          <a:stretch/>
        </p:blipFill>
        <p:spPr>
          <a:xfrm>
            <a:off x="2162366" y="731462"/>
            <a:ext cx="1557286" cy="1223586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rcRect/>
          <a:stretch/>
        </p:blipFill>
        <p:spPr>
          <a:xfrm>
            <a:off x="274420" y="2454269"/>
            <a:ext cx="1109300" cy="1511736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rcRect/>
          <a:stretch/>
        </p:blipFill>
        <p:spPr>
          <a:xfrm>
            <a:off x="2162366" y="2826237"/>
            <a:ext cx="1341267" cy="1025858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/>
        </p:blipFill>
        <p:spPr>
          <a:xfrm>
            <a:off x="267533" y="723900"/>
            <a:ext cx="1133475" cy="11811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rcRect/>
          <a:stretch/>
        </p:blipFill>
        <p:spPr>
          <a:xfrm>
            <a:off x="14407321" y="8689665"/>
            <a:ext cx="1557286" cy="1223586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/>
        </p:blipFill>
        <p:spPr>
          <a:xfrm>
            <a:off x="12516683" y="8686800"/>
            <a:ext cx="1133475" cy="11811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/>
        </p:blipFill>
        <p:spPr>
          <a:xfrm>
            <a:off x="16612433" y="8686800"/>
            <a:ext cx="1133475" cy="118110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rcRect/>
          <a:stretch/>
        </p:blipFill>
        <p:spPr>
          <a:xfrm>
            <a:off x="6460899" y="2473849"/>
            <a:ext cx="996260" cy="1285066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rcRect/>
          <a:stretch/>
        </p:blipFill>
        <p:spPr>
          <a:xfrm>
            <a:off x="4496633" y="4600575"/>
            <a:ext cx="1133475" cy="1171575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rcRect/>
          <a:stretch/>
        </p:blipFill>
        <p:spPr>
          <a:xfrm>
            <a:off x="4242299" y="2473849"/>
            <a:ext cx="1557286" cy="1223586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rcRect/>
          <a:stretch/>
        </p:blipFill>
        <p:spPr>
          <a:xfrm>
            <a:off x="4401383" y="514350"/>
            <a:ext cx="1114425" cy="1333500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rcRect/>
          <a:stretch/>
        </p:blipFill>
        <p:spPr>
          <a:xfrm>
            <a:off x="6460899" y="4265172"/>
            <a:ext cx="1109300" cy="1511736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rcRect/>
          <a:stretch/>
        </p:blipFill>
        <p:spPr>
          <a:xfrm>
            <a:off x="6290239" y="711882"/>
            <a:ext cx="1341267" cy="1025858"/>
          </a:xfrm>
          <a:prstGeom prst="rect">
            <a:avLst/>
          </a:prstGeom>
        </p:spPr>
      </p:pic>
      <p:pic>
        <p:nvPicPr>
          <p:cNvPr id="27" name="Image 25" descr="preencoded.png"/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r:embed="rId43"/>
              </a:ext>
            </a:extLst>
          </a:blip>
          <a:srcRect/>
          <a:stretch/>
        </p:blipFill>
        <p:spPr>
          <a:xfrm>
            <a:off x="10556774" y="2473849"/>
            <a:ext cx="996260" cy="1285066"/>
          </a:xfrm>
          <a:prstGeom prst="rect">
            <a:avLst/>
          </a:prstGeom>
        </p:spPr>
      </p:pic>
      <p:pic>
        <p:nvPicPr>
          <p:cNvPr id="28" name="Image 26" descr="preencoded.png"/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rcRect/>
          <a:stretch/>
        </p:blipFill>
        <p:spPr>
          <a:xfrm>
            <a:off x="8592383" y="4600575"/>
            <a:ext cx="1133475" cy="1171575"/>
          </a:xfrm>
          <a:prstGeom prst="rect">
            <a:avLst/>
          </a:prstGeom>
        </p:spPr>
      </p:pic>
      <p:pic>
        <p:nvPicPr>
          <p:cNvPr id="29" name="Image 27" descr="preencoded.png"/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:asvg="http://schemas.microsoft.com/office/drawing/2016/SVG/main" r:embed="rId45"/>
              </a:ext>
            </a:extLst>
          </a:blip>
          <a:srcRect/>
          <a:stretch/>
        </p:blipFill>
        <p:spPr>
          <a:xfrm>
            <a:off x="8338175" y="2473849"/>
            <a:ext cx="1557286" cy="1223586"/>
          </a:xfrm>
          <a:prstGeom prst="rect">
            <a:avLst/>
          </a:prstGeom>
        </p:spPr>
      </p:pic>
      <p:pic>
        <p:nvPicPr>
          <p:cNvPr id="30" name="Image 28" descr="preencoded.png"/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:asvg="http://schemas.microsoft.com/office/drawing/2016/SVG/main" r:embed="rId47"/>
              </a:ext>
            </a:extLst>
          </a:blip>
          <a:srcRect/>
          <a:stretch/>
        </p:blipFill>
        <p:spPr>
          <a:xfrm>
            <a:off x="8497133" y="514350"/>
            <a:ext cx="1104900" cy="1333500"/>
          </a:xfrm>
          <a:prstGeom prst="rect">
            <a:avLst/>
          </a:prstGeom>
        </p:spPr>
      </p:pic>
      <p:pic>
        <p:nvPicPr>
          <p:cNvPr id="31" name="Image 29" descr="preencoded.png"/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  <a:srcRect/>
          <a:stretch/>
        </p:blipFill>
        <p:spPr>
          <a:xfrm>
            <a:off x="10556774" y="4265172"/>
            <a:ext cx="1109300" cy="1511736"/>
          </a:xfrm>
          <a:prstGeom prst="rect">
            <a:avLst/>
          </a:prstGeom>
        </p:spPr>
      </p:pic>
      <p:pic>
        <p:nvPicPr>
          <p:cNvPr id="32" name="Image 30" descr="preencoded.png"/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:asvg="http://schemas.microsoft.com/office/drawing/2016/SVG/main" r:embed="rId51"/>
              </a:ext>
            </a:extLst>
          </a:blip>
          <a:srcRect/>
          <a:stretch/>
        </p:blipFill>
        <p:spPr>
          <a:xfrm>
            <a:off x="10386110" y="711882"/>
            <a:ext cx="1341267" cy="1025858"/>
          </a:xfrm>
          <a:prstGeom prst="rect">
            <a:avLst/>
          </a:prstGeom>
        </p:spPr>
      </p:pic>
      <p:pic>
        <p:nvPicPr>
          <p:cNvPr id="33" name="Image 31" descr="preencoded.png"/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:asvg="http://schemas.microsoft.com/office/drawing/2016/SVG/main" r:embed="rId53"/>
              </a:ext>
            </a:extLst>
          </a:blip>
          <a:srcRect/>
          <a:stretch/>
        </p:blipFill>
        <p:spPr>
          <a:xfrm>
            <a:off x="6290239" y="6673193"/>
            <a:ext cx="1557286" cy="1223586"/>
          </a:xfrm>
          <a:prstGeom prst="rect">
            <a:avLst/>
          </a:prstGeom>
        </p:spPr>
      </p:pic>
      <p:pic>
        <p:nvPicPr>
          <p:cNvPr id="34" name="Image 32" descr="preencoded.png"/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:asvg="http://schemas.microsoft.com/office/drawing/2016/SVG/main" r:embed="rId55"/>
              </a:ext>
            </a:extLst>
          </a:blip>
          <a:srcRect/>
          <a:stretch/>
        </p:blipFill>
        <p:spPr>
          <a:xfrm>
            <a:off x="4402294" y="8395999"/>
            <a:ext cx="1109300" cy="1511736"/>
          </a:xfrm>
          <a:prstGeom prst="rect">
            <a:avLst/>
          </a:prstGeom>
        </p:spPr>
      </p:pic>
      <p:pic>
        <p:nvPicPr>
          <p:cNvPr id="35" name="Image 33" descr="preencoded.png"/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:asvg="http://schemas.microsoft.com/office/drawing/2016/SVG/main" r:embed="rId57"/>
              </a:ext>
            </a:extLst>
          </a:blip>
          <a:srcRect/>
          <a:stretch/>
        </p:blipFill>
        <p:spPr>
          <a:xfrm>
            <a:off x="6290239" y="8767967"/>
            <a:ext cx="1341267" cy="1025858"/>
          </a:xfrm>
          <a:prstGeom prst="rect">
            <a:avLst/>
          </a:prstGeom>
        </p:spPr>
      </p:pic>
      <p:pic>
        <p:nvPicPr>
          <p:cNvPr id="36" name="Image 34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/>
        </p:blipFill>
        <p:spPr>
          <a:xfrm>
            <a:off x="4401383" y="6667500"/>
            <a:ext cx="1133475" cy="1181100"/>
          </a:xfrm>
          <a:prstGeom prst="rect">
            <a:avLst/>
          </a:prstGeom>
        </p:spPr>
      </p:pic>
      <p:pic>
        <p:nvPicPr>
          <p:cNvPr id="37" name="Image 35" descr="preencoded.png"/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:asvg="http://schemas.microsoft.com/office/drawing/2016/SVG/main" r:embed="rId59"/>
              </a:ext>
            </a:extLst>
          </a:blip>
          <a:srcRect/>
          <a:stretch/>
        </p:blipFill>
        <p:spPr>
          <a:xfrm>
            <a:off x="10386110" y="6673193"/>
            <a:ext cx="1557286" cy="1223586"/>
          </a:xfrm>
          <a:prstGeom prst="rect">
            <a:avLst/>
          </a:prstGeom>
        </p:spPr>
      </p:pic>
      <p:pic>
        <p:nvPicPr>
          <p:cNvPr id="38" name="Image 36" descr="preencoded.png"/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:asvg="http://schemas.microsoft.com/office/drawing/2016/SVG/main" r:embed="rId61"/>
              </a:ext>
            </a:extLst>
          </a:blip>
          <a:srcRect/>
          <a:stretch/>
        </p:blipFill>
        <p:spPr>
          <a:xfrm>
            <a:off x="8498170" y="8395999"/>
            <a:ext cx="1109300" cy="1511736"/>
          </a:xfrm>
          <a:prstGeom prst="rect">
            <a:avLst/>
          </a:prstGeom>
        </p:spPr>
      </p:pic>
      <p:pic>
        <p:nvPicPr>
          <p:cNvPr id="39" name="Image 37" descr="preencoded.png"/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:asvg="http://schemas.microsoft.com/office/drawing/2016/SVG/main" r:embed="rId63"/>
              </a:ext>
            </a:extLst>
          </a:blip>
          <a:srcRect/>
          <a:stretch/>
        </p:blipFill>
        <p:spPr>
          <a:xfrm>
            <a:off x="10386110" y="8767967"/>
            <a:ext cx="1341267" cy="1025858"/>
          </a:xfrm>
          <a:prstGeom prst="rect">
            <a:avLst/>
          </a:prstGeom>
        </p:spPr>
      </p:pic>
      <p:pic>
        <p:nvPicPr>
          <p:cNvPr id="40" name="Image 38" descr="preencoded.png"/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:asvg="http://schemas.microsoft.com/office/drawing/2016/SVG/main" r:embed="rId65"/>
              </a:ext>
            </a:extLst>
          </a:blip>
          <a:srcRect/>
          <a:stretch/>
        </p:blipFill>
        <p:spPr>
          <a:xfrm>
            <a:off x="8497133" y="6667500"/>
            <a:ext cx="1123950" cy="1181100"/>
          </a:xfrm>
          <a:prstGeom prst="rect">
            <a:avLst/>
          </a:prstGeom>
        </p:spPr>
      </p:pic>
      <p:pic>
        <p:nvPicPr>
          <p:cNvPr id="41" name="Image 39" descr="preencoded.png"/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:asvg="http://schemas.microsoft.com/office/drawing/2016/SVG/main" r:embed="rId67"/>
              </a:ext>
            </a:extLst>
          </a:blip>
          <a:srcRect/>
          <a:stretch/>
        </p:blipFill>
        <p:spPr>
          <a:xfrm>
            <a:off x="2333025" y="8425365"/>
            <a:ext cx="996260" cy="1285066"/>
          </a:xfrm>
          <a:prstGeom prst="rect">
            <a:avLst/>
          </a:prstGeom>
        </p:spPr>
      </p:pic>
      <p:pic>
        <p:nvPicPr>
          <p:cNvPr id="42" name="Image 40" descr="preencoded.png"/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:asvg="http://schemas.microsoft.com/office/drawing/2016/SVG/main" r:embed="rId69"/>
              </a:ext>
            </a:extLst>
          </a:blip>
          <a:srcRect/>
          <a:stretch/>
        </p:blipFill>
        <p:spPr>
          <a:xfrm>
            <a:off x="114426" y="8425365"/>
            <a:ext cx="1557286" cy="1223586"/>
          </a:xfrm>
          <a:prstGeom prst="rect">
            <a:avLst/>
          </a:prstGeom>
        </p:spPr>
      </p:pic>
      <p:pic>
        <p:nvPicPr>
          <p:cNvPr id="43" name="Image 41" descr="preencoded.png"/>
          <p:cNvPicPr>
            <a:picLocks noChangeAspect="1"/>
          </p:cNvPicPr>
          <p:nvPr/>
        </p:nvPicPr>
        <p:blipFill>
          <a:blip r:embed="rId70">
            <a:extLst>
              <a:ext uri="{96DAC541-7B7A-43D3-8B79-37D633B846F1}">
                <asvg:svgBlip xmlns:asvg="http://schemas.microsoft.com/office/drawing/2016/SVG/main" r:embed="rId71"/>
              </a:ext>
            </a:extLst>
          </a:blip>
          <a:srcRect/>
          <a:stretch/>
        </p:blipFill>
        <p:spPr>
          <a:xfrm>
            <a:off x="2162366" y="4568633"/>
            <a:ext cx="1557286" cy="1223586"/>
          </a:xfrm>
          <a:prstGeom prst="rect">
            <a:avLst/>
          </a:prstGeom>
        </p:spPr>
      </p:pic>
      <p:pic>
        <p:nvPicPr>
          <p:cNvPr id="44" name="Image 42" descr="preencoded.png"/>
          <p:cNvPicPr>
            <a:picLocks noChangeAspect="1"/>
          </p:cNvPicPr>
          <p:nvPr/>
        </p:nvPicPr>
        <p:blipFill>
          <a:blip r:embed="rId72">
            <a:extLst>
              <a:ext uri="{96DAC541-7B7A-43D3-8B79-37D633B846F1}">
                <asvg:svgBlip xmlns:asvg="http://schemas.microsoft.com/office/drawing/2016/SVG/main" r:embed="rId73"/>
              </a:ext>
            </a:extLst>
          </a:blip>
          <a:srcRect/>
          <a:stretch/>
        </p:blipFill>
        <p:spPr>
          <a:xfrm>
            <a:off x="274420" y="6291430"/>
            <a:ext cx="1109300" cy="1511736"/>
          </a:xfrm>
          <a:prstGeom prst="rect">
            <a:avLst/>
          </a:prstGeom>
        </p:spPr>
      </p:pic>
      <p:pic>
        <p:nvPicPr>
          <p:cNvPr id="45" name="Image 43" descr="preencoded.png"/>
          <p:cNvPicPr>
            <a:picLocks noChangeAspect="1"/>
          </p:cNvPicPr>
          <p:nvPr/>
        </p:nvPicPr>
        <p:blipFill>
          <a:blip r:embed="rId74">
            <a:extLst>
              <a:ext uri="{96DAC541-7B7A-43D3-8B79-37D633B846F1}">
                <asvg:svgBlip xmlns:asvg="http://schemas.microsoft.com/office/drawing/2016/SVG/main" r:embed="rId75"/>
              </a:ext>
            </a:extLst>
          </a:blip>
          <a:srcRect/>
          <a:stretch/>
        </p:blipFill>
        <p:spPr>
          <a:xfrm>
            <a:off x="2333025" y="10216697"/>
            <a:ext cx="1109300" cy="70303"/>
          </a:xfrm>
          <a:prstGeom prst="rect">
            <a:avLst/>
          </a:prstGeom>
        </p:spPr>
      </p:pic>
      <p:pic>
        <p:nvPicPr>
          <p:cNvPr id="46" name="Image 44" descr="preencoded.png"/>
          <p:cNvPicPr>
            <a:picLocks noChangeAspect="1"/>
          </p:cNvPicPr>
          <p:nvPr/>
        </p:nvPicPr>
        <p:blipFill>
          <a:blip r:embed="rId76">
            <a:extLst>
              <a:ext uri="{96DAC541-7B7A-43D3-8B79-37D633B846F1}">
                <asvg:svgBlip xmlns:asvg="http://schemas.microsoft.com/office/drawing/2016/SVG/main" r:embed="rId77"/>
              </a:ext>
            </a:extLst>
          </a:blip>
          <a:srcRect/>
          <a:stretch/>
        </p:blipFill>
        <p:spPr>
          <a:xfrm>
            <a:off x="2162366" y="6663407"/>
            <a:ext cx="1341267" cy="1025858"/>
          </a:xfrm>
          <a:prstGeom prst="rect">
            <a:avLst/>
          </a:prstGeom>
        </p:spPr>
      </p:pic>
      <p:pic>
        <p:nvPicPr>
          <p:cNvPr id="47" name="Image 45" descr="preencoded.png"/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78"/>
              </a:ext>
            </a:extLst>
          </a:blip>
          <a:srcRect/>
          <a:stretch/>
        </p:blipFill>
        <p:spPr>
          <a:xfrm>
            <a:off x="267533" y="4572000"/>
            <a:ext cx="1133475" cy="1171575"/>
          </a:xfrm>
          <a:prstGeom prst="rect">
            <a:avLst/>
          </a:prstGeom>
        </p:spPr>
      </p:pic>
      <p:pic>
        <p:nvPicPr>
          <p:cNvPr id="48" name="Image 46" descr="preencoded.png"/>
          <p:cNvPicPr>
            <a:picLocks noChangeAspect="1"/>
          </p:cNvPicPr>
          <p:nvPr/>
        </p:nvPicPr>
        <p:blipFill>
          <a:blip r:embed="rId79">
            <a:extLst>
              <a:ext uri="{96DAC541-7B7A-43D3-8B79-37D633B846F1}">
                <asvg:svgBlip xmlns:asvg="http://schemas.microsoft.com/office/drawing/2016/SVG/main" r:embed="rId80"/>
              </a:ext>
            </a:extLst>
          </a:blip>
          <a:srcRect/>
          <a:stretch/>
        </p:blipFill>
        <p:spPr>
          <a:xfrm>
            <a:off x="10744200" y="8080009"/>
            <a:ext cx="7496175" cy="2142474"/>
          </a:xfrm>
          <a:prstGeom prst="rect">
            <a:avLst/>
          </a:prstGeom>
        </p:spPr>
      </p:pic>
      <p:pic>
        <p:nvPicPr>
          <p:cNvPr id="49" name="Image 47" descr="preencoded.png"/>
          <p:cNvPicPr>
            <a:picLocks noChangeAspect="1"/>
          </p:cNvPicPr>
          <p:nvPr/>
        </p:nvPicPr>
        <p:blipFill>
          <a:blip r:embed="rId81">
            <a:extLst>
              <a:ext uri="{96DAC541-7B7A-43D3-8B79-37D633B846F1}">
                <asvg:svgBlip xmlns:asvg="http://schemas.microsoft.com/office/drawing/2016/SVG/main" r:embed="rId82"/>
              </a:ext>
            </a:extLst>
          </a:blip>
          <a:srcRect/>
          <a:stretch/>
        </p:blipFill>
        <p:spPr>
          <a:xfrm>
            <a:off x="504825" y="8486775"/>
            <a:ext cx="1257300" cy="1285875"/>
          </a:xfrm>
          <a:prstGeom prst="rect">
            <a:avLst/>
          </a:prstGeom>
        </p:spPr>
      </p:pic>
      <p:pic>
        <p:nvPicPr>
          <p:cNvPr id="50" name="Image 48" descr="preencoded.png"/>
          <p:cNvPicPr>
            <a:picLocks noChangeAspect="1"/>
          </p:cNvPicPr>
          <p:nvPr/>
        </p:nvPicPr>
        <p:blipFill>
          <a:blip r:embed="rId83">
            <a:extLst>
              <a:ext uri="{96DAC541-7B7A-43D3-8B79-37D633B846F1}">
                <asvg:svgBlip xmlns:asvg="http://schemas.microsoft.com/office/drawing/2016/SVG/main" r:embed="rId84"/>
              </a:ext>
            </a:extLst>
          </a:blip>
          <a:srcRect/>
          <a:stretch/>
        </p:blipFill>
        <p:spPr>
          <a:xfrm>
            <a:off x="38100" y="161925"/>
            <a:ext cx="3221585" cy="1276350"/>
          </a:xfrm>
          <a:prstGeom prst="rect">
            <a:avLst/>
          </a:prstGeom>
        </p:spPr>
      </p:pic>
      <p:pic>
        <p:nvPicPr>
          <p:cNvPr id="51" name="Image 49" descr="preencoded.png"/>
          <p:cNvPicPr>
            <a:picLocks noChangeAspect="1"/>
          </p:cNvPicPr>
          <p:nvPr/>
        </p:nvPicPr>
        <p:blipFill>
          <a:blip r:embed="rId85">
            <a:extLst>
              <a:ext uri="{96DAC541-7B7A-43D3-8B79-37D633B846F1}">
                <asvg:svgBlip xmlns:asvg="http://schemas.microsoft.com/office/drawing/2016/SVG/main" r:embed="rId86"/>
              </a:ext>
            </a:extLst>
          </a:blip>
          <a:srcRect/>
          <a:stretch/>
        </p:blipFill>
        <p:spPr>
          <a:xfrm>
            <a:off x="19050" y="5381625"/>
            <a:ext cx="17640300" cy="933450"/>
          </a:xfrm>
          <a:prstGeom prst="rect">
            <a:avLst/>
          </a:prstGeom>
        </p:spPr>
      </p:pic>
      <p:pic>
        <p:nvPicPr>
          <p:cNvPr id="52" name="Image 50" descr="preencoded.png"/>
          <p:cNvPicPr>
            <a:picLocks noChangeAspect="1"/>
          </p:cNvPicPr>
          <p:nvPr/>
        </p:nvPicPr>
        <p:blipFill>
          <a:blip r:embed="rId87">
            <a:extLst>
              <a:ext uri="{96DAC541-7B7A-43D3-8B79-37D633B846F1}">
                <asvg:svgBlip xmlns:asvg="http://schemas.microsoft.com/office/drawing/2016/SVG/main" r:embed="rId88"/>
              </a:ext>
            </a:extLst>
          </a:blip>
          <a:srcRect/>
          <a:stretch/>
        </p:blipFill>
        <p:spPr>
          <a:xfrm>
            <a:off x="0" y="6600825"/>
            <a:ext cx="17640300" cy="933450"/>
          </a:xfrm>
          <a:prstGeom prst="rect">
            <a:avLst/>
          </a:prstGeom>
        </p:spPr>
      </p:pic>
      <p:pic>
        <p:nvPicPr>
          <p:cNvPr id="53" name="Image 51" descr="preencoded.png"/>
          <p:cNvPicPr>
            <a:picLocks noChangeAspect="1"/>
          </p:cNvPicPr>
          <p:nvPr/>
        </p:nvPicPr>
        <p:blipFill>
          <a:blip r:embed="rId89">
            <a:extLst>
              <a:ext uri="{96DAC541-7B7A-43D3-8B79-37D633B846F1}">
                <asvg:svgBlip xmlns:asvg="http://schemas.microsoft.com/office/drawing/2016/SVG/main" r:embed="rId90"/>
              </a:ext>
            </a:extLst>
          </a:blip>
          <a:srcRect/>
          <a:stretch/>
        </p:blipFill>
        <p:spPr>
          <a:xfrm>
            <a:off x="0" y="2943225"/>
            <a:ext cx="17640300" cy="933450"/>
          </a:xfrm>
          <a:prstGeom prst="rect">
            <a:avLst/>
          </a:prstGeom>
        </p:spPr>
      </p:pic>
      <p:pic>
        <p:nvPicPr>
          <p:cNvPr id="54" name="Image 52" descr="preencoded.png"/>
          <p:cNvPicPr>
            <a:picLocks noChangeAspect="1"/>
          </p:cNvPicPr>
          <p:nvPr/>
        </p:nvPicPr>
        <p:blipFill>
          <a:blip r:embed="rId91">
            <a:extLst>
              <a:ext uri="{96DAC541-7B7A-43D3-8B79-37D633B846F1}">
                <asvg:svgBlip xmlns:asvg="http://schemas.microsoft.com/office/drawing/2016/SVG/main" r:embed="rId92"/>
              </a:ext>
            </a:extLst>
          </a:blip>
          <a:srcRect/>
          <a:stretch/>
        </p:blipFill>
        <p:spPr>
          <a:xfrm>
            <a:off x="0" y="1724025"/>
            <a:ext cx="17640300" cy="933450"/>
          </a:xfrm>
          <a:prstGeom prst="rect">
            <a:avLst/>
          </a:prstGeom>
        </p:spPr>
      </p:pic>
      <p:pic>
        <p:nvPicPr>
          <p:cNvPr id="55" name="Image 53" descr="preencoded.png"/>
          <p:cNvPicPr>
            <a:picLocks noChangeAspect="1"/>
          </p:cNvPicPr>
          <p:nvPr/>
        </p:nvPicPr>
        <p:blipFill>
          <a:blip r:embed="rId93">
            <a:extLst>
              <a:ext uri="{96DAC541-7B7A-43D3-8B79-37D633B846F1}">
                <asvg:svgBlip xmlns:asvg="http://schemas.microsoft.com/office/drawing/2016/SVG/main" r:embed="rId94"/>
              </a:ext>
            </a:extLst>
          </a:blip>
          <a:srcRect/>
          <a:stretch/>
        </p:blipFill>
        <p:spPr>
          <a:xfrm>
            <a:off x="0" y="4124325"/>
            <a:ext cx="17640300" cy="93345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2632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4435063" y="8660364"/>
            <a:ext cx="1341267" cy="1025858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2547123" y="8288396"/>
            <a:ext cx="1109300" cy="151174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16642998" y="8288396"/>
            <a:ext cx="1109300" cy="151174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14605722" y="2366237"/>
            <a:ext cx="996260" cy="1285066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12639675" y="4486275"/>
            <a:ext cx="1133475" cy="11811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>
          <a:xfrm>
            <a:off x="12387128" y="2366237"/>
            <a:ext cx="1557286" cy="1223586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/>
        </p:blipFill>
        <p:spPr>
          <a:xfrm>
            <a:off x="10744200" y="8080009"/>
            <a:ext cx="7496175" cy="2142474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/>
        </p:blipFill>
        <p:spPr>
          <a:xfrm>
            <a:off x="12547123" y="232302"/>
            <a:ext cx="1109300" cy="1511736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/>
        </p:blipFill>
        <p:spPr>
          <a:xfrm>
            <a:off x="14605722" y="4157569"/>
            <a:ext cx="1109300" cy="1511736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rcRect/>
          <a:stretch/>
        </p:blipFill>
        <p:spPr>
          <a:xfrm>
            <a:off x="14435063" y="604279"/>
            <a:ext cx="1341267" cy="1025858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16735425" y="4486275"/>
            <a:ext cx="1133475" cy="11811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rcRect/>
          <a:stretch/>
        </p:blipFill>
        <p:spPr>
          <a:xfrm>
            <a:off x="16483003" y="2366237"/>
            <a:ext cx="1557286" cy="1223586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rcRect/>
          <a:stretch/>
        </p:blipFill>
        <p:spPr>
          <a:xfrm>
            <a:off x="16642998" y="232302"/>
            <a:ext cx="1109300" cy="1511736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rcRect/>
          <a:stretch/>
        </p:blipFill>
        <p:spPr>
          <a:xfrm>
            <a:off x="302163" y="330194"/>
            <a:ext cx="1109300" cy="1511736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rcRect/>
          <a:stretch/>
        </p:blipFill>
        <p:spPr>
          <a:xfrm>
            <a:off x="2190108" y="702162"/>
            <a:ext cx="1341267" cy="1025858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rcRect/>
          <a:stretch/>
        </p:blipFill>
        <p:spPr>
          <a:xfrm>
            <a:off x="14435063" y="6565590"/>
            <a:ext cx="1557286" cy="1223586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rcRect/>
          <a:stretch/>
        </p:blipFill>
        <p:spPr>
          <a:xfrm>
            <a:off x="12544425" y="6562725"/>
            <a:ext cx="1133475" cy="11811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rcRect/>
          <a:stretch/>
        </p:blipFill>
        <p:spPr>
          <a:xfrm>
            <a:off x="16640175" y="6562725"/>
            <a:ext cx="1133475" cy="11811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rcRect/>
          <a:stretch/>
        </p:blipFill>
        <p:spPr>
          <a:xfrm>
            <a:off x="6488641" y="349774"/>
            <a:ext cx="996260" cy="1285066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rcRect/>
          <a:stretch/>
        </p:blipFill>
        <p:spPr>
          <a:xfrm>
            <a:off x="4524375" y="2476500"/>
            <a:ext cx="1133475" cy="1171575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rcRect/>
          <a:stretch/>
        </p:blipFill>
        <p:spPr>
          <a:xfrm>
            <a:off x="4270042" y="349774"/>
            <a:ext cx="1557286" cy="1223586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rcRect/>
          <a:stretch/>
        </p:blipFill>
        <p:spPr>
          <a:xfrm>
            <a:off x="6488641" y="2141097"/>
            <a:ext cx="1109300" cy="1511736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r:embed="rId43"/>
              </a:ext>
            </a:extLst>
          </a:blip>
          <a:srcRect/>
          <a:stretch/>
        </p:blipFill>
        <p:spPr>
          <a:xfrm>
            <a:off x="10584517" y="349774"/>
            <a:ext cx="996260" cy="1285066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rcRect/>
          <a:stretch/>
        </p:blipFill>
        <p:spPr>
          <a:xfrm>
            <a:off x="8620125" y="2476500"/>
            <a:ext cx="1133475" cy="1171575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:asvg="http://schemas.microsoft.com/office/drawing/2016/SVG/main" r:embed="rId45"/>
              </a:ext>
            </a:extLst>
          </a:blip>
          <a:srcRect/>
          <a:stretch/>
        </p:blipFill>
        <p:spPr>
          <a:xfrm>
            <a:off x="8365917" y="349774"/>
            <a:ext cx="1557286" cy="1223586"/>
          </a:xfrm>
          <a:prstGeom prst="rect">
            <a:avLst/>
          </a:prstGeom>
        </p:spPr>
      </p:pic>
      <p:pic>
        <p:nvPicPr>
          <p:cNvPr id="27" name="Image 25" descr="preencoded.png"/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:asvg="http://schemas.microsoft.com/office/drawing/2016/SVG/main" r:embed="rId47"/>
              </a:ext>
            </a:extLst>
          </a:blip>
          <a:srcRect/>
          <a:stretch/>
        </p:blipFill>
        <p:spPr>
          <a:xfrm>
            <a:off x="10584517" y="2141097"/>
            <a:ext cx="1109300" cy="1511736"/>
          </a:xfrm>
          <a:prstGeom prst="rect">
            <a:avLst/>
          </a:prstGeom>
        </p:spPr>
      </p:pic>
      <p:pic>
        <p:nvPicPr>
          <p:cNvPr id="28" name="Image 26" descr="preencoded.png"/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  <a:srcRect/>
          <a:stretch/>
        </p:blipFill>
        <p:spPr>
          <a:xfrm>
            <a:off x="6488641" y="8405850"/>
            <a:ext cx="996260" cy="1285066"/>
          </a:xfrm>
          <a:prstGeom prst="rect">
            <a:avLst/>
          </a:prstGeom>
        </p:spPr>
      </p:pic>
      <p:pic>
        <p:nvPicPr>
          <p:cNvPr id="29" name="Image 27" descr="preencoded.png"/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:asvg="http://schemas.microsoft.com/office/drawing/2016/SVG/main" r:embed="rId51"/>
              </a:ext>
            </a:extLst>
          </a:blip>
          <a:srcRect/>
          <a:stretch/>
        </p:blipFill>
        <p:spPr>
          <a:xfrm>
            <a:off x="4270042" y="8405850"/>
            <a:ext cx="1557286" cy="1223586"/>
          </a:xfrm>
          <a:prstGeom prst="rect">
            <a:avLst/>
          </a:prstGeom>
        </p:spPr>
      </p:pic>
      <p:pic>
        <p:nvPicPr>
          <p:cNvPr id="30" name="Image 28" descr="preencoded.png"/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:asvg="http://schemas.microsoft.com/office/drawing/2016/SVG/main" r:embed="rId53"/>
              </a:ext>
            </a:extLst>
          </a:blip>
          <a:srcRect/>
          <a:stretch/>
        </p:blipFill>
        <p:spPr>
          <a:xfrm>
            <a:off x="6317982" y="4549118"/>
            <a:ext cx="1557286" cy="1223586"/>
          </a:xfrm>
          <a:prstGeom prst="rect">
            <a:avLst/>
          </a:prstGeom>
        </p:spPr>
      </p:pic>
      <p:pic>
        <p:nvPicPr>
          <p:cNvPr id="31" name="Image 29" descr="preencoded.png"/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:asvg="http://schemas.microsoft.com/office/drawing/2016/SVG/main" r:embed="rId55"/>
              </a:ext>
            </a:extLst>
          </a:blip>
          <a:srcRect/>
          <a:stretch/>
        </p:blipFill>
        <p:spPr>
          <a:xfrm>
            <a:off x="4430037" y="6271924"/>
            <a:ext cx="1109300" cy="1511736"/>
          </a:xfrm>
          <a:prstGeom prst="rect">
            <a:avLst/>
          </a:prstGeom>
        </p:spPr>
      </p:pic>
      <p:pic>
        <p:nvPicPr>
          <p:cNvPr id="32" name="Image 30" descr="preencoded.png"/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:asvg="http://schemas.microsoft.com/office/drawing/2016/SVG/main" r:embed="rId57"/>
              </a:ext>
            </a:extLst>
          </a:blip>
          <a:srcRect/>
          <a:stretch/>
        </p:blipFill>
        <p:spPr>
          <a:xfrm>
            <a:off x="6317982" y="6643892"/>
            <a:ext cx="1341267" cy="1025858"/>
          </a:xfrm>
          <a:prstGeom prst="rect">
            <a:avLst/>
          </a:prstGeom>
        </p:spPr>
      </p:pic>
      <p:pic>
        <p:nvPicPr>
          <p:cNvPr id="33" name="Image 31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rcRect/>
          <a:stretch/>
        </p:blipFill>
        <p:spPr>
          <a:xfrm>
            <a:off x="4429125" y="4543425"/>
            <a:ext cx="1133475" cy="1181100"/>
          </a:xfrm>
          <a:prstGeom prst="rect">
            <a:avLst/>
          </a:prstGeom>
        </p:spPr>
      </p:pic>
      <p:pic>
        <p:nvPicPr>
          <p:cNvPr id="34" name="Image 32" descr="preencoded.png"/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:asvg="http://schemas.microsoft.com/office/drawing/2016/SVG/main" r:embed="rId59"/>
              </a:ext>
            </a:extLst>
          </a:blip>
          <a:srcRect/>
          <a:stretch/>
        </p:blipFill>
        <p:spPr>
          <a:xfrm>
            <a:off x="10584517" y="8405850"/>
            <a:ext cx="996260" cy="1285066"/>
          </a:xfrm>
          <a:prstGeom prst="rect">
            <a:avLst/>
          </a:prstGeom>
        </p:spPr>
      </p:pic>
      <p:pic>
        <p:nvPicPr>
          <p:cNvPr id="35" name="Image 33" descr="preencoded.png"/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:asvg="http://schemas.microsoft.com/office/drawing/2016/SVG/main" r:embed="rId61"/>
              </a:ext>
            </a:extLst>
          </a:blip>
          <a:srcRect/>
          <a:stretch/>
        </p:blipFill>
        <p:spPr>
          <a:xfrm>
            <a:off x="8365917" y="8405850"/>
            <a:ext cx="1557286" cy="1223586"/>
          </a:xfrm>
          <a:prstGeom prst="rect">
            <a:avLst/>
          </a:prstGeom>
        </p:spPr>
      </p:pic>
      <p:pic>
        <p:nvPicPr>
          <p:cNvPr id="36" name="Image 34" descr="preencoded.png"/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:asvg="http://schemas.microsoft.com/office/drawing/2016/SVG/main" r:embed="rId63"/>
              </a:ext>
            </a:extLst>
          </a:blip>
          <a:srcRect/>
          <a:stretch/>
        </p:blipFill>
        <p:spPr>
          <a:xfrm>
            <a:off x="10413853" y="4549118"/>
            <a:ext cx="1557286" cy="1223586"/>
          </a:xfrm>
          <a:prstGeom prst="rect">
            <a:avLst/>
          </a:prstGeom>
        </p:spPr>
      </p:pic>
      <p:pic>
        <p:nvPicPr>
          <p:cNvPr id="37" name="Image 35" descr="preencoded.png"/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:asvg="http://schemas.microsoft.com/office/drawing/2016/SVG/main" r:embed="rId65"/>
              </a:ext>
            </a:extLst>
          </a:blip>
          <a:srcRect/>
          <a:stretch/>
        </p:blipFill>
        <p:spPr>
          <a:xfrm>
            <a:off x="8525912" y="6271924"/>
            <a:ext cx="1109300" cy="1511736"/>
          </a:xfrm>
          <a:prstGeom prst="rect">
            <a:avLst/>
          </a:prstGeom>
        </p:spPr>
      </p:pic>
      <p:pic>
        <p:nvPicPr>
          <p:cNvPr id="38" name="Image 36" descr="preencoded.png"/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:asvg="http://schemas.microsoft.com/office/drawing/2016/SVG/main" r:embed="rId67"/>
              </a:ext>
            </a:extLst>
          </a:blip>
          <a:srcRect/>
          <a:stretch/>
        </p:blipFill>
        <p:spPr>
          <a:xfrm>
            <a:off x="10413853" y="6643892"/>
            <a:ext cx="1341267" cy="1025858"/>
          </a:xfrm>
          <a:prstGeom prst="rect">
            <a:avLst/>
          </a:prstGeom>
        </p:spPr>
      </p:pic>
      <p:pic>
        <p:nvPicPr>
          <p:cNvPr id="39" name="Image 37" descr="preencoded.png"/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:asvg="http://schemas.microsoft.com/office/drawing/2016/SVG/main" r:embed="rId69"/>
              </a:ext>
            </a:extLst>
          </a:blip>
          <a:srcRect/>
          <a:stretch/>
        </p:blipFill>
        <p:spPr>
          <a:xfrm>
            <a:off x="8524875" y="4543425"/>
            <a:ext cx="1123950" cy="1181100"/>
          </a:xfrm>
          <a:prstGeom prst="rect">
            <a:avLst/>
          </a:prstGeom>
        </p:spPr>
      </p:pic>
      <p:pic>
        <p:nvPicPr>
          <p:cNvPr id="40" name="Image 38" descr="preencoded.png"/>
          <p:cNvPicPr>
            <a:picLocks noChangeAspect="1"/>
          </p:cNvPicPr>
          <p:nvPr/>
        </p:nvPicPr>
        <p:blipFill>
          <a:blip r:embed="rId70">
            <a:extLst>
              <a:ext uri="{96DAC541-7B7A-43D3-8B79-37D633B846F1}">
                <asvg:svgBlip xmlns:asvg="http://schemas.microsoft.com/office/drawing/2016/SVG/main" r:embed="rId71"/>
              </a:ext>
            </a:extLst>
          </a:blip>
          <a:srcRect/>
          <a:stretch/>
        </p:blipFill>
        <p:spPr>
          <a:xfrm>
            <a:off x="2360768" y="6301290"/>
            <a:ext cx="996260" cy="1285066"/>
          </a:xfrm>
          <a:prstGeom prst="rect">
            <a:avLst/>
          </a:prstGeom>
        </p:spPr>
      </p:pic>
      <p:pic>
        <p:nvPicPr>
          <p:cNvPr id="41" name="Image 39" descr="preencoded.png"/>
          <p:cNvPicPr>
            <a:picLocks noChangeAspect="1"/>
          </p:cNvPicPr>
          <p:nvPr/>
        </p:nvPicPr>
        <p:blipFill>
          <a:blip r:embed="rId72">
            <a:extLst>
              <a:ext uri="{96DAC541-7B7A-43D3-8B79-37D633B846F1}">
                <asvg:svgBlip xmlns:asvg="http://schemas.microsoft.com/office/drawing/2016/SVG/main" r:embed="rId73"/>
              </a:ext>
            </a:extLst>
          </a:blip>
          <a:srcRect/>
          <a:stretch/>
        </p:blipFill>
        <p:spPr>
          <a:xfrm>
            <a:off x="400050" y="8429625"/>
            <a:ext cx="1123950" cy="1171575"/>
          </a:xfrm>
          <a:prstGeom prst="rect">
            <a:avLst/>
          </a:prstGeom>
        </p:spPr>
      </p:pic>
      <p:pic>
        <p:nvPicPr>
          <p:cNvPr id="42" name="Image 40" descr="preencoded.png"/>
          <p:cNvPicPr>
            <a:picLocks noChangeAspect="1"/>
          </p:cNvPicPr>
          <p:nvPr/>
        </p:nvPicPr>
        <p:blipFill>
          <a:blip r:embed="rId74">
            <a:extLst>
              <a:ext uri="{96DAC541-7B7A-43D3-8B79-37D633B846F1}">
                <asvg:svgBlip xmlns:asvg="http://schemas.microsoft.com/office/drawing/2016/SVG/main" r:embed="rId75"/>
              </a:ext>
            </a:extLst>
          </a:blip>
          <a:srcRect/>
          <a:stretch/>
        </p:blipFill>
        <p:spPr>
          <a:xfrm>
            <a:off x="142168" y="6301290"/>
            <a:ext cx="1557286" cy="1223586"/>
          </a:xfrm>
          <a:prstGeom prst="rect">
            <a:avLst/>
          </a:prstGeom>
        </p:spPr>
      </p:pic>
      <p:pic>
        <p:nvPicPr>
          <p:cNvPr id="43" name="Image 41" descr="preencoded.png"/>
          <p:cNvPicPr>
            <a:picLocks noChangeAspect="1"/>
          </p:cNvPicPr>
          <p:nvPr/>
        </p:nvPicPr>
        <p:blipFill>
          <a:blip r:embed="rId76">
            <a:extLst>
              <a:ext uri="{96DAC541-7B7A-43D3-8B79-37D633B846F1}">
                <asvg:svgBlip xmlns:asvg="http://schemas.microsoft.com/office/drawing/2016/SVG/main" r:embed="rId77"/>
              </a:ext>
            </a:extLst>
          </a:blip>
          <a:srcRect/>
          <a:stretch/>
        </p:blipFill>
        <p:spPr>
          <a:xfrm>
            <a:off x="2190108" y="2444558"/>
            <a:ext cx="1557286" cy="1223586"/>
          </a:xfrm>
          <a:prstGeom prst="rect">
            <a:avLst/>
          </a:prstGeom>
        </p:spPr>
      </p:pic>
      <p:pic>
        <p:nvPicPr>
          <p:cNvPr id="44" name="Image 42" descr="preencoded.png"/>
          <p:cNvPicPr>
            <a:picLocks noChangeAspect="1"/>
          </p:cNvPicPr>
          <p:nvPr/>
        </p:nvPicPr>
        <p:blipFill>
          <a:blip r:embed="rId78">
            <a:extLst>
              <a:ext uri="{96DAC541-7B7A-43D3-8B79-37D633B846F1}">
                <asvg:svgBlip xmlns:asvg="http://schemas.microsoft.com/office/drawing/2016/SVG/main" r:embed="rId79"/>
              </a:ext>
            </a:extLst>
          </a:blip>
          <a:srcRect/>
          <a:stretch/>
        </p:blipFill>
        <p:spPr>
          <a:xfrm>
            <a:off x="302163" y="4167355"/>
            <a:ext cx="1109300" cy="1511736"/>
          </a:xfrm>
          <a:prstGeom prst="rect">
            <a:avLst/>
          </a:prstGeom>
        </p:spPr>
      </p:pic>
      <p:pic>
        <p:nvPicPr>
          <p:cNvPr id="45" name="Image 43" descr="preencoded.png"/>
          <p:cNvPicPr>
            <a:picLocks noChangeAspect="1"/>
          </p:cNvPicPr>
          <p:nvPr/>
        </p:nvPicPr>
        <p:blipFill>
          <a:blip r:embed="rId80">
            <a:extLst>
              <a:ext uri="{96DAC541-7B7A-43D3-8B79-37D633B846F1}">
                <asvg:svgBlip xmlns:asvg="http://schemas.microsoft.com/office/drawing/2016/SVG/main" r:embed="rId81"/>
              </a:ext>
            </a:extLst>
          </a:blip>
          <a:srcRect/>
          <a:stretch/>
        </p:blipFill>
        <p:spPr>
          <a:xfrm>
            <a:off x="2360768" y="8092622"/>
            <a:ext cx="1109300" cy="1511740"/>
          </a:xfrm>
          <a:prstGeom prst="rect">
            <a:avLst/>
          </a:prstGeom>
        </p:spPr>
      </p:pic>
      <p:pic>
        <p:nvPicPr>
          <p:cNvPr id="46" name="Image 44" descr="preencoded.png"/>
          <p:cNvPicPr>
            <a:picLocks noChangeAspect="1"/>
          </p:cNvPicPr>
          <p:nvPr/>
        </p:nvPicPr>
        <p:blipFill>
          <a:blip r:embed="rId82">
            <a:extLst>
              <a:ext uri="{96DAC541-7B7A-43D3-8B79-37D633B846F1}">
                <asvg:svgBlip xmlns:asvg="http://schemas.microsoft.com/office/drawing/2016/SVG/main" r:embed="rId83"/>
              </a:ext>
            </a:extLst>
          </a:blip>
          <a:srcRect/>
          <a:stretch/>
        </p:blipFill>
        <p:spPr>
          <a:xfrm>
            <a:off x="2190108" y="4539332"/>
            <a:ext cx="1341267" cy="1025858"/>
          </a:xfrm>
          <a:prstGeom prst="rect">
            <a:avLst/>
          </a:prstGeom>
        </p:spPr>
      </p:pic>
      <p:pic>
        <p:nvPicPr>
          <p:cNvPr id="47" name="Image 45" descr="preencoded.png"/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84"/>
              </a:ext>
            </a:extLst>
          </a:blip>
          <a:srcRect/>
          <a:stretch/>
        </p:blipFill>
        <p:spPr>
          <a:xfrm>
            <a:off x="295275" y="2447925"/>
            <a:ext cx="1133475" cy="1171575"/>
          </a:xfrm>
          <a:prstGeom prst="rect">
            <a:avLst/>
          </a:prstGeom>
        </p:spPr>
      </p:pic>
      <p:pic>
        <p:nvPicPr>
          <p:cNvPr id="48" name="Image 46" descr="preencoded.png"/>
          <p:cNvPicPr>
            <a:picLocks noChangeAspect="1"/>
          </p:cNvPicPr>
          <p:nvPr/>
        </p:nvPicPr>
        <p:blipFill>
          <a:blip r:embed="rId85">
            <a:extLst>
              <a:ext uri="{96DAC541-7B7A-43D3-8B79-37D633B846F1}">
                <asvg:svgBlip xmlns:asvg="http://schemas.microsoft.com/office/drawing/2016/SVG/main" r:embed="rId86"/>
              </a:ext>
            </a:extLst>
          </a:blip>
          <a:srcRect/>
          <a:stretch/>
        </p:blipFill>
        <p:spPr>
          <a:xfrm>
            <a:off x="504825" y="8486775"/>
            <a:ext cx="1257300" cy="1285875"/>
          </a:xfrm>
          <a:prstGeom prst="rect">
            <a:avLst/>
          </a:prstGeom>
        </p:spPr>
      </p:pic>
      <p:pic>
        <p:nvPicPr>
          <p:cNvPr id="49" name="Image 47" descr="preencoded.png"/>
          <p:cNvPicPr>
            <a:picLocks noChangeAspect="1"/>
          </p:cNvPicPr>
          <p:nvPr/>
        </p:nvPicPr>
        <p:blipFill>
          <a:blip r:embed="rId87">
            <a:extLst>
              <a:ext uri="{96DAC541-7B7A-43D3-8B79-37D633B846F1}">
                <asvg:svgBlip xmlns:asvg="http://schemas.microsoft.com/office/drawing/2016/SVG/main" r:embed="rId88"/>
              </a:ext>
            </a:extLst>
          </a:blip>
          <a:srcRect/>
          <a:stretch/>
        </p:blipFill>
        <p:spPr>
          <a:xfrm>
            <a:off x="47625" y="161925"/>
            <a:ext cx="11029950" cy="1276350"/>
          </a:xfrm>
          <a:prstGeom prst="rect">
            <a:avLst/>
          </a:prstGeom>
        </p:spPr>
      </p:pic>
      <p:pic>
        <p:nvPicPr>
          <p:cNvPr id="50" name="Image 48" descr="preencoded.png"/>
          <p:cNvPicPr>
            <a:picLocks noChangeAspect="1"/>
          </p:cNvPicPr>
          <p:nvPr/>
        </p:nvPicPr>
        <p:blipFill>
          <a:blip r:embed="rId89">
            <a:extLst>
              <a:ext uri="{96DAC541-7B7A-43D3-8B79-37D633B846F1}">
                <asvg:svgBlip xmlns:asvg="http://schemas.microsoft.com/office/drawing/2016/SVG/main" r:embed="rId90"/>
              </a:ext>
            </a:extLst>
          </a:blip>
          <a:srcRect/>
          <a:stretch/>
        </p:blipFill>
        <p:spPr>
          <a:xfrm>
            <a:off x="47625" y="1724025"/>
            <a:ext cx="18240375" cy="5476875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2632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4605722" y="2366237"/>
            <a:ext cx="996260" cy="1285066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2639675" y="4486275"/>
            <a:ext cx="1133475" cy="11811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12387128" y="2366237"/>
            <a:ext cx="1557286" cy="1223581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12547123" y="232302"/>
            <a:ext cx="1109300" cy="1511736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14605722" y="4157569"/>
            <a:ext cx="1109300" cy="151174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>
          <a:xfrm>
            <a:off x="14435063" y="604279"/>
            <a:ext cx="1341267" cy="1025858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6735425" y="4486275"/>
            <a:ext cx="1133475" cy="11811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/>
        </p:blipFill>
        <p:spPr>
          <a:xfrm>
            <a:off x="16483003" y="2366237"/>
            <a:ext cx="1557286" cy="1223581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/>
        </p:blipFill>
        <p:spPr>
          <a:xfrm>
            <a:off x="16642998" y="232302"/>
            <a:ext cx="1109300" cy="1511736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/>
        </p:blipFill>
        <p:spPr>
          <a:xfrm>
            <a:off x="302163" y="330194"/>
            <a:ext cx="1109300" cy="1511736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rcRect/>
          <a:stretch/>
        </p:blipFill>
        <p:spPr>
          <a:xfrm>
            <a:off x="2190108" y="702162"/>
            <a:ext cx="1341267" cy="1025858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rcRect/>
          <a:stretch/>
        </p:blipFill>
        <p:spPr>
          <a:xfrm>
            <a:off x="14435063" y="6565590"/>
            <a:ext cx="1557286" cy="1223581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rcRect/>
          <a:stretch/>
        </p:blipFill>
        <p:spPr>
          <a:xfrm>
            <a:off x="12547123" y="8288396"/>
            <a:ext cx="1109300" cy="151174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rcRect/>
          <a:stretch/>
        </p:blipFill>
        <p:spPr>
          <a:xfrm>
            <a:off x="14435063" y="8660364"/>
            <a:ext cx="1341267" cy="1025863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rcRect/>
          <a:stretch/>
        </p:blipFill>
        <p:spPr>
          <a:xfrm>
            <a:off x="12544425" y="6562725"/>
            <a:ext cx="1133475" cy="11811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rcRect/>
          <a:stretch/>
        </p:blipFill>
        <p:spPr>
          <a:xfrm>
            <a:off x="16642998" y="8288396"/>
            <a:ext cx="1109300" cy="151174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rcRect/>
          <a:stretch/>
        </p:blipFill>
        <p:spPr>
          <a:xfrm>
            <a:off x="16640175" y="6562725"/>
            <a:ext cx="1133475" cy="11811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rcRect/>
          <a:stretch/>
        </p:blipFill>
        <p:spPr>
          <a:xfrm>
            <a:off x="6488641" y="349774"/>
            <a:ext cx="996260" cy="1285066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rcRect/>
          <a:stretch/>
        </p:blipFill>
        <p:spPr>
          <a:xfrm>
            <a:off x="4524375" y="2476500"/>
            <a:ext cx="1133475" cy="1171575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rcRect/>
          <a:stretch/>
        </p:blipFill>
        <p:spPr>
          <a:xfrm>
            <a:off x="4270042" y="349774"/>
            <a:ext cx="1557286" cy="1223586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rcRect/>
          <a:stretch/>
        </p:blipFill>
        <p:spPr>
          <a:xfrm>
            <a:off x="6488641" y="2141097"/>
            <a:ext cx="1109300" cy="1511740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rcRect/>
          <a:stretch/>
        </p:blipFill>
        <p:spPr>
          <a:xfrm>
            <a:off x="10584517" y="349774"/>
            <a:ext cx="996260" cy="1285066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rcRect/>
          <a:stretch/>
        </p:blipFill>
        <p:spPr>
          <a:xfrm>
            <a:off x="8620125" y="2476500"/>
            <a:ext cx="1133475" cy="1171575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r:embed="rId43"/>
              </a:ext>
            </a:extLst>
          </a:blip>
          <a:srcRect/>
          <a:stretch/>
        </p:blipFill>
        <p:spPr>
          <a:xfrm>
            <a:off x="8365917" y="349774"/>
            <a:ext cx="1557286" cy="1223586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:asvg="http://schemas.microsoft.com/office/drawing/2016/SVG/main" r:embed="rId45"/>
              </a:ext>
            </a:extLst>
          </a:blip>
          <a:srcRect/>
          <a:stretch/>
        </p:blipFill>
        <p:spPr>
          <a:xfrm>
            <a:off x="10584517" y="2141097"/>
            <a:ext cx="1109300" cy="1511740"/>
          </a:xfrm>
          <a:prstGeom prst="rect">
            <a:avLst/>
          </a:prstGeom>
        </p:spPr>
      </p:pic>
      <p:pic>
        <p:nvPicPr>
          <p:cNvPr id="27" name="Image 25" descr="preencoded.png"/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:asvg="http://schemas.microsoft.com/office/drawing/2016/SVG/main" r:embed="rId47"/>
              </a:ext>
            </a:extLst>
          </a:blip>
          <a:srcRect/>
          <a:stretch/>
        </p:blipFill>
        <p:spPr>
          <a:xfrm>
            <a:off x="6488641" y="8405850"/>
            <a:ext cx="996260" cy="1285066"/>
          </a:xfrm>
          <a:prstGeom prst="rect">
            <a:avLst/>
          </a:prstGeom>
        </p:spPr>
      </p:pic>
      <p:pic>
        <p:nvPicPr>
          <p:cNvPr id="28" name="Image 26" descr="preencoded.png"/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  <a:srcRect/>
          <a:stretch/>
        </p:blipFill>
        <p:spPr>
          <a:xfrm>
            <a:off x="4270042" y="8405850"/>
            <a:ext cx="1557286" cy="1223581"/>
          </a:xfrm>
          <a:prstGeom prst="rect">
            <a:avLst/>
          </a:prstGeom>
        </p:spPr>
      </p:pic>
      <p:pic>
        <p:nvPicPr>
          <p:cNvPr id="29" name="Image 27" descr="preencoded.png"/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:asvg="http://schemas.microsoft.com/office/drawing/2016/SVG/main" r:embed="rId51"/>
              </a:ext>
            </a:extLst>
          </a:blip>
          <a:srcRect/>
          <a:stretch/>
        </p:blipFill>
        <p:spPr>
          <a:xfrm>
            <a:off x="6317982" y="4549118"/>
            <a:ext cx="1557286" cy="1223581"/>
          </a:xfrm>
          <a:prstGeom prst="rect">
            <a:avLst/>
          </a:prstGeom>
        </p:spPr>
      </p:pic>
      <p:pic>
        <p:nvPicPr>
          <p:cNvPr id="30" name="Image 28" descr="preencoded.png"/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:asvg="http://schemas.microsoft.com/office/drawing/2016/SVG/main" r:embed="rId53"/>
              </a:ext>
            </a:extLst>
          </a:blip>
          <a:srcRect/>
          <a:stretch/>
        </p:blipFill>
        <p:spPr>
          <a:xfrm>
            <a:off x="4430037" y="6271924"/>
            <a:ext cx="1109300" cy="1511740"/>
          </a:xfrm>
          <a:prstGeom prst="rect">
            <a:avLst/>
          </a:prstGeom>
        </p:spPr>
      </p:pic>
      <p:pic>
        <p:nvPicPr>
          <p:cNvPr id="31" name="Image 29" descr="preencoded.png"/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:asvg="http://schemas.microsoft.com/office/drawing/2016/SVG/main" r:embed="rId55"/>
              </a:ext>
            </a:extLst>
          </a:blip>
          <a:srcRect/>
          <a:stretch/>
        </p:blipFill>
        <p:spPr>
          <a:xfrm>
            <a:off x="6317982" y="6643892"/>
            <a:ext cx="1341267" cy="1025863"/>
          </a:xfrm>
          <a:prstGeom prst="rect">
            <a:avLst/>
          </a:prstGeom>
        </p:spPr>
      </p:pic>
      <p:pic>
        <p:nvPicPr>
          <p:cNvPr id="32" name="Image 30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rcRect/>
          <a:stretch/>
        </p:blipFill>
        <p:spPr>
          <a:xfrm>
            <a:off x="4429125" y="4543425"/>
            <a:ext cx="1133475" cy="1181100"/>
          </a:xfrm>
          <a:prstGeom prst="rect">
            <a:avLst/>
          </a:prstGeom>
        </p:spPr>
      </p:pic>
      <p:pic>
        <p:nvPicPr>
          <p:cNvPr id="33" name="Image 31" descr="preencoded.png"/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:asvg="http://schemas.microsoft.com/office/drawing/2016/SVG/main" r:embed="rId57"/>
              </a:ext>
            </a:extLst>
          </a:blip>
          <a:srcRect/>
          <a:stretch/>
        </p:blipFill>
        <p:spPr>
          <a:xfrm>
            <a:off x="10584517" y="8405850"/>
            <a:ext cx="996260" cy="1285066"/>
          </a:xfrm>
          <a:prstGeom prst="rect">
            <a:avLst/>
          </a:prstGeom>
        </p:spPr>
      </p:pic>
      <p:pic>
        <p:nvPicPr>
          <p:cNvPr id="34" name="Image 32" descr="preencoded.png"/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:asvg="http://schemas.microsoft.com/office/drawing/2016/SVG/main" r:embed="rId59"/>
              </a:ext>
            </a:extLst>
          </a:blip>
          <a:srcRect/>
          <a:stretch/>
        </p:blipFill>
        <p:spPr>
          <a:xfrm>
            <a:off x="8365917" y="8405850"/>
            <a:ext cx="1557286" cy="1223581"/>
          </a:xfrm>
          <a:prstGeom prst="rect">
            <a:avLst/>
          </a:prstGeom>
        </p:spPr>
      </p:pic>
      <p:pic>
        <p:nvPicPr>
          <p:cNvPr id="35" name="Image 33" descr="preencoded.png"/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:asvg="http://schemas.microsoft.com/office/drawing/2016/SVG/main" r:embed="rId61"/>
              </a:ext>
            </a:extLst>
          </a:blip>
          <a:srcRect/>
          <a:stretch/>
        </p:blipFill>
        <p:spPr>
          <a:xfrm>
            <a:off x="10413853" y="4549118"/>
            <a:ext cx="1557286" cy="1223581"/>
          </a:xfrm>
          <a:prstGeom prst="rect">
            <a:avLst/>
          </a:prstGeom>
        </p:spPr>
      </p:pic>
      <p:pic>
        <p:nvPicPr>
          <p:cNvPr id="36" name="Image 34" descr="preencoded.png"/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:asvg="http://schemas.microsoft.com/office/drawing/2016/SVG/main" r:embed="rId63"/>
              </a:ext>
            </a:extLst>
          </a:blip>
          <a:srcRect/>
          <a:stretch/>
        </p:blipFill>
        <p:spPr>
          <a:xfrm>
            <a:off x="8525912" y="6271924"/>
            <a:ext cx="1109300" cy="1511740"/>
          </a:xfrm>
          <a:prstGeom prst="rect">
            <a:avLst/>
          </a:prstGeom>
        </p:spPr>
      </p:pic>
      <p:pic>
        <p:nvPicPr>
          <p:cNvPr id="37" name="Image 35" descr="preencoded.png"/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:asvg="http://schemas.microsoft.com/office/drawing/2016/SVG/main" r:embed="rId65"/>
              </a:ext>
            </a:extLst>
          </a:blip>
          <a:srcRect/>
          <a:stretch/>
        </p:blipFill>
        <p:spPr>
          <a:xfrm>
            <a:off x="10413853" y="6643892"/>
            <a:ext cx="1341267" cy="1025863"/>
          </a:xfrm>
          <a:prstGeom prst="rect">
            <a:avLst/>
          </a:prstGeom>
        </p:spPr>
      </p:pic>
      <p:pic>
        <p:nvPicPr>
          <p:cNvPr id="38" name="Image 36" descr="preencoded.png"/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:asvg="http://schemas.microsoft.com/office/drawing/2016/SVG/main" r:embed="rId67"/>
              </a:ext>
            </a:extLst>
          </a:blip>
          <a:srcRect/>
          <a:stretch/>
        </p:blipFill>
        <p:spPr>
          <a:xfrm>
            <a:off x="8524875" y="4543425"/>
            <a:ext cx="1123950" cy="1181100"/>
          </a:xfrm>
          <a:prstGeom prst="rect">
            <a:avLst/>
          </a:prstGeom>
        </p:spPr>
      </p:pic>
      <p:pic>
        <p:nvPicPr>
          <p:cNvPr id="39" name="Image 37" descr="preencoded.png"/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:asvg="http://schemas.microsoft.com/office/drawing/2016/SVG/main" r:embed="rId69"/>
              </a:ext>
            </a:extLst>
          </a:blip>
          <a:srcRect/>
          <a:stretch/>
        </p:blipFill>
        <p:spPr>
          <a:xfrm>
            <a:off x="2360768" y="6301290"/>
            <a:ext cx="996260" cy="1285066"/>
          </a:xfrm>
          <a:prstGeom prst="rect">
            <a:avLst/>
          </a:prstGeom>
        </p:spPr>
      </p:pic>
      <p:pic>
        <p:nvPicPr>
          <p:cNvPr id="40" name="Image 38" descr="preencoded.png"/>
          <p:cNvPicPr>
            <a:picLocks noChangeAspect="1"/>
          </p:cNvPicPr>
          <p:nvPr/>
        </p:nvPicPr>
        <p:blipFill>
          <a:blip r:embed="rId70">
            <a:extLst>
              <a:ext uri="{96DAC541-7B7A-43D3-8B79-37D633B846F1}">
                <asvg:svgBlip xmlns:asvg="http://schemas.microsoft.com/office/drawing/2016/SVG/main" r:embed="rId71"/>
              </a:ext>
            </a:extLst>
          </a:blip>
          <a:srcRect/>
          <a:stretch/>
        </p:blipFill>
        <p:spPr>
          <a:xfrm>
            <a:off x="400050" y="8429625"/>
            <a:ext cx="1123950" cy="1171575"/>
          </a:xfrm>
          <a:prstGeom prst="rect">
            <a:avLst/>
          </a:prstGeom>
        </p:spPr>
      </p:pic>
      <p:pic>
        <p:nvPicPr>
          <p:cNvPr id="41" name="Image 39" descr="preencoded.png"/>
          <p:cNvPicPr>
            <a:picLocks noChangeAspect="1"/>
          </p:cNvPicPr>
          <p:nvPr/>
        </p:nvPicPr>
        <p:blipFill>
          <a:blip r:embed="rId72">
            <a:extLst>
              <a:ext uri="{96DAC541-7B7A-43D3-8B79-37D633B846F1}">
                <asvg:svgBlip xmlns:asvg="http://schemas.microsoft.com/office/drawing/2016/SVG/main" r:embed="rId73"/>
              </a:ext>
            </a:extLst>
          </a:blip>
          <a:srcRect/>
          <a:stretch/>
        </p:blipFill>
        <p:spPr>
          <a:xfrm>
            <a:off x="142168" y="6301290"/>
            <a:ext cx="1557286" cy="1223581"/>
          </a:xfrm>
          <a:prstGeom prst="rect">
            <a:avLst/>
          </a:prstGeom>
        </p:spPr>
      </p:pic>
      <p:pic>
        <p:nvPicPr>
          <p:cNvPr id="42" name="Image 40" descr="preencoded.png"/>
          <p:cNvPicPr>
            <a:picLocks noChangeAspect="1"/>
          </p:cNvPicPr>
          <p:nvPr/>
        </p:nvPicPr>
        <p:blipFill>
          <a:blip r:embed="rId74">
            <a:extLst>
              <a:ext uri="{96DAC541-7B7A-43D3-8B79-37D633B846F1}">
                <asvg:svgBlip xmlns:asvg="http://schemas.microsoft.com/office/drawing/2016/SVG/main" r:embed="rId75"/>
              </a:ext>
            </a:extLst>
          </a:blip>
          <a:srcRect/>
          <a:stretch/>
        </p:blipFill>
        <p:spPr>
          <a:xfrm>
            <a:off x="2190108" y="2444558"/>
            <a:ext cx="1557286" cy="1223581"/>
          </a:xfrm>
          <a:prstGeom prst="rect">
            <a:avLst/>
          </a:prstGeom>
        </p:spPr>
      </p:pic>
      <p:pic>
        <p:nvPicPr>
          <p:cNvPr id="43" name="Image 41" descr="preencoded.png"/>
          <p:cNvPicPr>
            <a:picLocks noChangeAspect="1"/>
          </p:cNvPicPr>
          <p:nvPr/>
        </p:nvPicPr>
        <p:blipFill>
          <a:blip r:embed="rId76">
            <a:extLst>
              <a:ext uri="{96DAC541-7B7A-43D3-8B79-37D633B846F1}">
                <asvg:svgBlip xmlns:asvg="http://schemas.microsoft.com/office/drawing/2016/SVG/main" r:embed="rId77"/>
              </a:ext>
            </a:extLst>
          </a:blip>
          <a:srcRect/>
          <a:stretch/>
        </p:blipFill>
        <p:spPr>
          <a:xfrm>
            <a:off x="302163" y="4167355"/>
            <a:ext cx="1109300" cy="1511740"/>
          </a:xfrm>
          <a:prstGeom prst="rect">
            <a:avLst/>
          </a:prstGeom>
        </p:spPr>
      </p:pic>
      <p:pic>
        <p:nvPicPr>
          <p:cNvPr id="44" name="Image 42" descr="preencoded.png"/>
          <p:cNvPicPr>
            <a:picLocks noChangeAspect="1"/>
          </p:cNvPicPr>
          <p:nvPr/>
        </p:nvPicPr>
        <p:blipFill>
          <a:blip r:embed="rId78">
            <a:extLst>
              <a:ext uri="{96DAC541-7B7A-43D3-8B79-37D633B846F1}">
                <asvg:svgBlip xmlns:asvg="http://schemas.microsoft.com/office/drawing/2016/SVG/main" r:embed="rId79"/>
              </a:ext>
            </a:extLst>
          </a:blip>
          <a:srcRect/>
          <a:stretch/>
        </p:blipFill>
        <p:spPr>
          <a:xfrm>
            <a:off x="2360768" y="8092622"/>
            <a:ext cx="1109300" cy="1511740"/>
          </a:xfrm>
          <a:prstGeom prst="rect">
            <a:avLst/>
          </a:prstGeom>
        </p:spPr>
      </p:pic>
      <p:pic>
        <p:nvPicPr>
          <p:cNvPr id="45" name="Image 43" descr="preencoded.png"/>
          <p:cNvPicPr>
            <a:picLocks noChangeAspect="1"/>
          </p:cNvPicPr>
          <p:nvPr/>
        </p:nvPicPr>
        <p:blipFill>
          <a:blip r:embed="rId80">
            <a:extLst>
              <a:ext uri="{96DAC541-7B7A-43D3-8B79-37D633B846F1}">
                <asvg:svgBlip xmlns:asvg="http://schemas.microsoft.com/office/drawing/2016/SVG/main" r:embed="rId81"/>
              </a:ext>
            </a:extLst>
          </a:blip>
          <a:srcRect/>
          <a:stretch/>
        </p:blipFill>
        <p:spPr>
          <a:xfrm>
            <a:off x="2190108" y="4539332"/>
            <a:ext cx="1341267" cy="1025863"/>
          </a:xfrm>
          <a:prstGeom prst="rect">
            <a:avLst/>
          </a:prstGeom>
        </p:spPr>
      </p:pic>
      <p:pic>
        <p:nvPicPr>
          <p:cNvPr id="46" name="Image 44" descr="preencoded.png"/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82"/>
              </a:ext>
            </a:extLst>
          </a:blip>
          <a:srcRect/>
          <a:stretch/>
        </p:blipFill>
        <p:spPr>
          <a:xfrm>
            <a:off x="295275" y="2447925"/>
            <a:ext cx="1133475" cy="1171575"/>
          </a:xfrm>
          <a:prstGeom prst="rect">
            <a:avLst/>
          </a:prstGeom>
        </p:spPr>
      </p:pic>
      <p:pic>
        <p:nvPicPr>
          <p:cNvPr id="47" name="Image 45" descr="preencoded.png"/>
          <p:cNvPicPr>
            <a:picLocks noChangeAspect="1"/>
          </p:cNvPicPr>
          <p:nvPr/>
        </p:nvPicPr>
        <p:blipFill>
          <a:blip r:embed="rId83">
            <a:extLst>
              <a:ext uri="{96DAC541-7B7A-43D3-8B79-37D633B846F1}">
                <asvg:svgBlip xmlns:asvg="http://schemas.microsoft.com/office/drawing/2016/SVG/main" r:embed="rId84"/>
              </a:ext>
            </a:extLst>
          </a:blip>
          <a:srcRect/>
          <a:stretch/>
        </p:blipFill>
        <p:spPr>
          <a:xfrm>
            <a:off x="10744200" y="8080009"/>
            <a:ext cx="7496175" cy="2142474"/>
          </a:xfrm>
          <a:prstGeom prst="rect">
            <a:avLst/>
          </a:prstGeom>
        </p:spPr>
      </p:pic>
      <p:pic>
        <p:nvPicPr>
          <p:cNvPr id="48" name="Image 46" descr="preencoded.png"/>
          <p:cNvPicPr>
            <a:picLocks noChangeAspect="1"/>
          </p:cNvPicPr>
          <p:nvPr/>
        </p:nvPicPr>
        <p:blipFill>
          <a:blip r:embed="rId85">
            <a:extLst>
              <a:ext uri="{96DAC541-7B7A-43D3-8B79-37D633B846F1}">
                <asvg:svgBlip xmlns:asvg="http://schemas.microsoft.com/office/drawing/2016/SVG/main" r:embed="rId86"/>
              </a:ext>
            </a:extLst>
          </a:blip>
          <a:srcRect/>
          <a:stretch/>
        </p:blipFill>
        <p:spPr>
          <a:xfrm>
            <a:off x="504825" y="8486775"/>
            <a:ext cx="1257300" cy="1285875"/>
          </a:xfrm>
          <a:prstGeom prst="rect">
            <a:avLst/>
          </a:prstGeom>
        </p:spPr>
      </p:pic>
      <p:pic>
        <p:nvPicPr>
          <p:cNvPr id="49" name="Image 47" descr="preencoded.png"/>
          <p:cNvPicPr>
            <a:picLocks noChangeAspect="1"/>
          </p:cNvPicPr>
          <p:nvPr/>
        </p:nvPicPr>
        <p:blipFill>
          <a:blip r:embed="rId87">
            <a:extLst>
              <a:ext uri="{96DAC541-7B7A-43D3-8B79-37D633B846F1}">
                <asvg:svgBlip xmlns:asvg="http://schemas.microsoft.com/office/drawing/2016/SVG/main" r:embed="rId88"/>
              </a:ext>
            </a:extLst>
          </a:blip>
          <a:srcRect/>
          <a:stretch/>
        </p:blipFill>
        <p:spPr>
          <a:xfrm>
            <a:off x="47625" y="161925"/>
            <a:ext cx="12387160" cy="1276350"/>
          </a:xfrm>
          <a:prstGeom prst="rect">
            <a:avLst/>
          </a:prstGeom>
        </p:spPr>
      </p:pic>
      <p:pic>
        <p:nvPicPr>
          <p:cNvPr id="50" name="Image 48" descr="preencoded.png"/>
          <p:cNvPicPr>
            <a:picLocks noChangeAspect="1"/>
          </p:cNvPicPr>
          <p:nvPr/>
        </p:nvPicPr>
        <p:blipFill>
          <a:blip r:embed="rId89">
            <a:extLst>
              <a:ext uri="{96DAC541-7B7A-43D3-8B79-37D633B846F1}">
                <asvg:svgBlip xmlns:asvg="http://schemas.microsoft.com/office/drawing/2016/SVG/main" r:embed="rId90"/>
              </a:ext>
            </a:extLst>
          </a:blip>
          <a:srcRect/>
          <a:stretch/>
        </p:blipFill>
        <p:spPr>
          <a:xfrm>
            <a:off x="47625" y="1724025"/>
            <a:ext cx="16240125" cy="5410200"/>
          </a:xfrm>
          <a:prstGeom prst="rect">
            <a:avLst/>
          </a:prstGeom>
        </p:spPr>
      </p:pic>
      <p:pic>
        <p:nvPicPr>
          <p:cNvPr id="51" name="Image 49" descr="preencoded.png"/>
          <p:cNvPicPr>
            <a:picLocks noChangeAspect="1"/>
          </p:cNvPicPr>
          <p:nvPr/>
        </p:nvPicPr>
        <p:blipFill>
          <a:blip r:embed="rId91">
            <a:extLst>
              <a:ext uri="{96DAC541-7B7A-43D3-8B79-37D633B846F1}">
                <asvg:svgBlip xmlns:asvg="http://schemas.microsoft.com/office/drawing/2016/SVG/main" r:embed="rId92"/>
              </a:ext>
            </a:extLst>
          </a:blip>
          <a:srcRect/>
          <a:stretch/>
        </p:blipFill>
        <p:spPr>
          <a:xfrm>
            <a:off x="923925" y="2562225"/>
            <a:ext cx="12877800" cy="4257675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2632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4605722" y="2366237"/>
            <a:ext cx="996260" cy="1285066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2639675" y="4486275"/>
            <a:ext cx="1133475" cy="11811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12387128" y="2366237"/>
            <a:ext cx="1557286" cy="1223581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12547123" y="232302"/>
            <a:ext cx="1109300" cy="151174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14605722" y="4157569"/>
            <a:ext cx="1109300" cy="151174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>
          <a:xfrm>
            <a:off x="14435063" y="604279"/>
            <a:ext cx="1341267" cy="1025863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6735425" y="4486275"/>
            <a:ext cx="1133475" cy="11811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/>
        </p:blipFill>
        <p:spPr>
          <a:xfrm>
            <a:off x="16483003" y="2366237"/>
            <a:ext cx="1557286" cy="1223581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/>
        </p:blipFill>
        <p:spPr>
          <a:xfrm>
            <a:off x="16642998" y="232302"/>
            <a:ext cx="1109300" cy="151174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/>
        </p:blipFill>
        <p:spPr>
          <a:xfrm>
            <a:off x="302163" y="330194"/>
            <a:ext cx="1109300" cy="151174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rcRect/>
          <a:stretch/>
        </p:blipFill>
        <p:spPr>
          <a:xfrm>
            <a:off x="2190108" y="702162"/>
            <a:ext cx="1341267" cy="1025863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rcRect/>
          <a:stretch/>
        </p:blipFill>
        <p:spPr>
          <a:xfrm>
            <a:off x="14435063" y="6565590"/>
            <a:ext cx="1557286" cy="1223581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rcRect/>
          <a:stretch/>
        </p:blipFill>
        <p:spPr>
          <a:xfrm>
            <a:off x="12547123" y="8288396"/>
            <a:ext cx="1109300" cy="151174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rcRect/>
          <a:stretch/>
        </p:blipFill>
        <p:spPr>
          <a:xfrm>
            <a:off x="14435063" y="8660364"/>
            <a:ext cx="1341267" cy="1025863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rcRect/>
          <a:stretch/>
        </p:blipFill>
        <p:spPr>
          <a:xfrm>
            <a:off x="12544425" y="6562725"/>
            <a:ext cx="1133475" cy="11811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rcRect/>
          <a:stretch/>
        </p:blipFill>
        <p:spPr>
          <a:xfrm>
            <a:off x="16642998" y="8288396"/>
            <a:ext cx="1109300" cy="151174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rcRect/>
          <a:stretch/>
        </p:blipFill>
        <p:spPr>
          <a:xfrm>
            <a:off x="16640175" y="6562725"/>
            <a:ext cx="1133475" cy="11811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rcRect/>
          <a:stretch/>
        </p:blipFill>
        <p:spPr>
          <a:xfrm>
            <a:off x="6488641" y="349774"/>
            <a:ext cx="996260" cy="1285066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rcRect/>
          <a:stretch/>
        </p:blipFill>
        <p:spPr>
          <a:xfrm>
            <a:off x="4524375" y="2476500"/>
            <a:ext cx="1133475" cy="1171575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rcRect/>
          <a:stretch/>
        </p:blipFill>
        <p:spPr>
          <a:xfrm>
            <a:off x="4270042" y="349774"/>
            <a:ext cx="1557286" cy="1223581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rcRect/>
          <a:stretch/>
        </p:blipFill>
        <p:spPr>
          <a:xfrm>
            <a:off x="6488641" y="2141097"/>
            <a:ext cx="1109300" cy="1511740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rcRect/>
          <a:stretch/>
        </p:blipFill>
        <p:spPr>
          <a:xfrm>
            <a:off x="10584517" y="349774"/>
            <a:ext cx="996260" cy="1285066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rcRect/>
          <a:stretch/>
        </p:blipFill>
        <p:spPr>
          <a:xfrm>
            <a:off x="8620125" y="2476500"/>
            <a:ext cx="1133475" cy="1171575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r:embed="rId43"/>
              </a:ext>
            </a:extLst>
          </a:blip>
          <a:srcRect/>
          <a:stretch/>
        </p:blipFill>
        <p:spPr>
          <a:xfrm>
            <a:off x="8365917" y="349774"/>
            <a:ext cx="1557286" cy="1223581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:asvg="http://schemas.microsoft.com/office/drawing/2016/SVG/main" r:embed="rId45"/>
              </a:ext>
            </a:extLst>
          </a:blip>
          <a:srcRect/>
          <a:stretch/>
        </p:blipFill>
        <p:spPr>
          <a:xfrm>
            <a:off x="10584517" y="2141097"/>
            <a:ext cx="1109300" cy="1511740"/>
          </a:xfrm>
          <a:prstGeom prst="rect">
            <a:avLst/>
          </a:prstGeom>
        </p:spPr>
      </p:pic>
      <p:pic>
        <p:nvPicPr>
          <p:cNvPr id="27" name="Image 25" descr="preencoded.png"/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:asvg="http://schemas.microsoft.com/office/drawing/2016/SVG/main" r:embed="rId47"/>
              </a:ext>
            </a:extLst>
          </a:blip>
          <a:srcRect/>
          <a:stretch/>
        </p:blipFill>
        <p:spPr>
          <a:xfrm>
            <a:off x="6488641" y="8405850"/>
            <a:ext cx="996260" cy="1285066"/>
          </a:xfrm>
          <a:prstGeom prst="rect">
            <a:avLst/>
          </a:prstGeom>
        </p:spPr>
      </p:pic>
      <p:pic>
        <p:nvPicPr>
          <p:cNvPr id="28" name="Image 26" descr="preencoded.png"/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  <a:srcRect/>
          <a:stretch/>
        </p:blipFill>
        <p:spPr>
          <a:xfrm>
            <a:off x="4270042" y="8405850"/>
            <a:ext cx="1557286" cy="1223581"/>
          </a:xfrm>
          <a:prstGeom prst="rect">
            <a:avLst/>
          </a:prstGeom>
        </p:spPr>
      </p:pic>
      <p:pic>
        <p:nvPicPr>
          <p:cNvPr id="29" name="Image 27" descr="preencoded.png"/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:asvg="http://schemas.microsoft.com/office/drawing/2016/SVG/main" r:embed="rId51"/>
              </a:ext>
            </a:extLst>
          </a:blip>
          <a:srcRect/>
          <a:stretch/>
        </p:blipFill>
        <p:spPr>
          <a:xfrm>
            <a:off x="6317982" y="4549118"/>
            <a:ext cx="1557286" cy="1223581"/>
          </a:xfrm>
          <a:prstGeom prst="rect">
            <a:avLst/>
          </a:prstGeom>
        </p:spPr>
      </p:pic>
      <p:pic>
        <p:nvPicPr>
          <p:cNvPr id="30" name="Image 28" descr="preencoded.png"/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:asvg="http://schemas.microsoft.com/office/drawing/2016/SVG/main" r:embed="rId53"/>
              </a:ext>
            </a:extLst>
          </a:blip>
          <a:srcRect/>
          <a:stretch/>
        </p:blipFill>
        <p:spPr>
          <a:xfrm>
            <a:off x="4430037" y="6271924"/>
            <a:ext cx="1109300" cy="1511740"/>
          </a:xfrm>
          <a:prstGeom prst="rect">
            <a:avLst/>
          </a:prstGeom>
        </p:spPr>
      </p:pic>
      <p:pic>
        <p:nvPicPr>
          <p:cNvPr id="31" name="Image 29" descr="preencoded.png"/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:asvg="http://schemas.microsoft.com/office/drawing/2016/SVG/main" r:embed="rId55"/>
              </a:ext>
            </a:extLst>
          </a:blip>
          <a:srcRect/>
          <a:stretch/>
        </p:blipFill>
        <p:spPr>
          <a:xfrm>
            <a:off x="6317982" y="6643892"/>
            <a:ext cx="1341267" cy="1025863"/>
          </a:xfrm>
          <a:prstGeom prst="rect">
            <a:avLst/>
          </a:prstGeom>
        </p:spPr>
      </p:pic>
      <p:pic>
        <p:nvPicPr>
          <p:cNvPr id="32" name="Image 30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rcRect/>
          <a:stretch/>
        </p:blipFill>
        <p:spPr>
          <a:xfrm>
            <a:off x="4429125" y="4543425"/>
            <a:ext cx="1133475" cy="1181100"/>
          </a:xfrm>
          <a:prstGeom prst="rect">
            <a:avLst/>
          </a:prstGeom>
        </p:spPr>
      </p:pic>
      <p:pic>
        <p:nvPicPr>
          <p:cNvPr id="33" name="Image 31" descr="preencoded.png"/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:asvg="http://schemas.microsoft.com/office/drawing/2016/SVG/main" r:embed="rId57"/>
              </a:ext>
            </a:extLst>
          </a:blip>
          <a:srcRect/>
          <a:stretch/>
        </p:blipFill>
        <p:spPr>
          <a:xfrm>
            <a:off x="10584517" y="8405850"/>
            <a:ext cx="996260" cy="1285066"/>
          </a:xfrm>
          <a:prstGeom prst="rect">
            <a:avLst/>
          </a:prstGeom>
        </p:spPr>
      </p:pic>
      <p:pic>
        <p:nvPicPr>
          <p:cNvPr id="34" name="Image 32" descr="preencoded.png"/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:asvg="http://schemas.microsoft.com/office/drawing/2016/SVG/main" r:embed="rId59"/>
              </a:ext>
            </a:extLst>
          </a:blip>
          <a:srcRect/>
          <a:stretch/>
        </p:blipFill>
        <p:spPr>
          <a:xfrm>
            <a:off x="8365917" y="8405850"/>
            <a:ext cx="1557286" cy="1223581"/>
          </a:xfrm>
          <a:prstGeom prst="rect">
            <a:avLst/>
          </a:prstGeom>
        </p:spPr>
      </p:pic>
      <p:pic>
        <p:nvPicPr>
          <p:cNvPr id="35" name="Image 33" descr="preencoded.png"/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:asvg="http://schemas.microsoft.com/office/drawing/2016/SVG/main" r:embed="rId61"/>
              </a:ext>
            </a:extLst>
          </a:blip>
          <a:srcRect/>
          <a:stretch/>
        </p:blipFill>
        <p:spPr>
          <a:xfrm>
            <a:off x="10413853" y="4549118"/>
            <a:ext cx="1557286" cy="1223581"/>
          </a:xfrm>
          <a:prstGeom prst="rect">
            <a:avLst/>
          </a:prstGeom>
        </p:spPr>
      </p:pic>
      <p:pic>
        <p:nvPicPr>
          <p:cNvPr id="36" name="Image 34" descr="preencoded.png"/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:asvg="http://schemas.microsoft.com/office/drawing/2016/SVG/main" r:embed="rId63"/>
              </a:ext>
            </a:extLst>
          </a:blip>
          <a:srcRect/>
          <a:stretch/>
        </p:blipFill>
        <p:spPr>
          <a:xfrm>
            <a:off x="8525912" y="6271924"/>
            <a:ext cx="1109300" cy="1511740"/>
          </a:xfrm>
          <a:prstGeom prst="rect">
            <a:avLst/>
          </a:prstGeom>
        </p:spPr>
      </p:pic>
      <p:pic>
        <p:nvPicPr>
          <p:cNvPr id="37" name="Image 35" descr="preencoded.png"/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:asvg="http://schemas.microsoft.com/office/drawing/2016/SVG/main" r:embed="rId65"/>
              </a:ext>
            </a:extLst>
          </a:blip>
          <a:srcRect/>
          <a:stretch/>
        </p:blipFill>
        <p:spPr>
          <a:xfrm>
            <a:off x="10413853" y="6643892"/>
            <a:ext cx="1341267" cy="1025863"/>
          </a:xfrm>
          <a:prstGeom prst="rect">
            <a:avLst/>
          </a:prstGeom>
        </p:spPr>
      </p:pic>
      <p:pic>
        <p:nvPicPr>
          <p:cNvPr id="38" name="Image 36" descr="preencoded.png"/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:asvg="http://schemas.microsoft.com/office/drawing/2016/SVG/main" r:embed="rId67"/>
              </a:ext>
            </a:extLst>
          </a:blip>
          <a:srcRect/>
          <a:stretch/>
        </p:blipFill>
        <p:spPr>
          <a:xfrm>
            <a:off x="8524875" y="4543425"/>
            <a:ext cx="1123950" cy="1181100"/>
          </a:xfrm>
          <a:prstGeom prst="rect">
            <a:avLst/>
          </a:prstGeom>
        </p:spPr>
      </p:pic>
      <p:pic>
        <p:nvPicPr>
          <p:cNvPr id="39" name="Image 37" descr="preencoded.png"/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:asvg="http://schemas.microsoft.com/office/drawing/2016/SVG/main" r:embed="rId69"/>
              </a:ext>
            </a:extLst>
          </a:blip>
          <a:srcRect/>
          <a:stretch/>
        </p:blipFill>
        <p:spPr>
          <a:xfrm>
            <a:off x="2360768" y="6301290"/>
            <a:ext cx="996260" cy="1285066"/>
          </a:xfrm>
          <a:prstGeom prst="rect">
            <a:avLst/>
          </a:prstGeom>
        </p:spPr>
      </p:pic>
      <p:pic>
        <p:nvPicPr>
          <p:cNvPr id="40" name="Image 38" descr="preencoded.png"/>
          <p:cNvPicPr>
            <a:picLocks noChangeAspect="1"/>
          </p:cNvPicPr>
          <p:nvPr/>
        </p:nvPicPr>
        <p:blipFill>
          <a:blip r:embed="rId70">
            <a:extLst>
              <a:ext uri="{96DAC541-7B7A-43D3-8B79-37D633B846F1}">
                <asvg:svgBlip xmlns:asvg="http://schemas.microsoft.com/office/drawing/2016/SVG/main" r:embed="rId71"/>
              </a:ext>
            </a:extLst>
          </a:blip>
          <a:srcRect/>
          <a:stretch/>
        </p:blipFill>
        <p:spPr>
          <a:xfrm>
            <a:off x="400050" y="8429625"/>
            <a:ext cx="1123950" cy="1171575"/>
          </a:xfrm>
          <a:prstGeom prst="rect">
            <a:avLst/>
          </a:prstGeom>
        </p:spPr>
      </p:pic>
      <p:pic>
        <p:nvPicPr>
          <p:cNvPr id="41" name="Image 39" descr="preencoded.png"/>
          <p:cNvPicPr>
            <a:picLocks noChangeAspect="1"/>
          </p:cNvPicPr>
          <p:nvPr/>
        </p:nvPicPr>
        <p:blipFill>
          <a:blip r:embed="rId72">
            <a:extLst>
              <a:ext uri="{96DAC541-7B7A-43D3-8B79-37D633B846F1}">
                <asvg:svgBlip xmlns:asvg="http://schemas.microsoft.com/office/drawing/2016/SVG/main" r:embed="rId73"/>
              </a:ext>
            </a:extLst>
          </a:blip>
          <a:srcRect/>
          <a:stretch/>
        </p:blipFill>
        <p:spPr>
          <a:xfrm>
            <a:off x="142168" y="6301290"/>
            <a:ext cx="1557286" cy="1223581"/>
          </a:xfrm>
          <a:prstGeom prst="rect">
            <a:avLst/>
          </a:prstGeom>
        </p:spPr>
      </p:pic>
      <p:pic>
        <p:nvPicPr>
          <p:cNvPr id="42" name="Image 40" descr="preencoded.png"/>
          <p:cNvPicPr>
            <a:picLocks noChangeAspect="1"/>
          </p:cNvPicPr>
          <p:nvPr/>
        </p:nvPicPr>
        <p:blipFill>
          <a:blip r:embed="rId74">
            <a:extLst>
              <a:ext uri="{96DAC541-7B7A-43D3-8B79-37D633B846F1}">
                <asvg:svgBlip xmlns:asvg="http://schemas.microsoft.com/office/drawing/2016/SVG/main" r:embed="rId75"/>
              </a:ext>
            </a:extLst>
          </a:blip>
          <a:srcRect/>
          <a:stretch/>
        </p:blipFill>
        <p:spPr>
          <a:xfrm>
            <a:off x="2190108" y="2444558"/>
            <a:ext cx="1557286" cy="1223581"/>
          </a:xfrm>
          <a:prstGeom prst="rect">
            <a:avLst/>
          </a:prstGeom>
        </p:spPr>
      </p:pic>
      <p:pic>
        <p:nvPicPr>
          <p:cNvPr id="43" name="Image 41" descr="preencoded.png"/>
          <p:cNvPicPr>
            <a:picLocks noChangeAspect="1"/>
          </p:cNvPicPr>
          <p:nvPr/>
        </p:nvPicPr>
        <p:blipFill>
          <a:blip r:embed="rId76">
            <a:extLst>
              <a:ext uri="{96DAC541-7B7A-43D3-8B79-37D633B846F1}">
                <asvg:svgBlip xmlns:asvg="http://schemas.microsoft.com/office/drawing/2016/SVG/main" r:embed="rId77"/>
              </a:ext>
            </a:extLst>
          </a:blip>
          <a:srcRect/>
          <a:stretch/>
        </p:blipFill>
        <p:spPr>
          <a:xfrm>
            <a:off x="302163" y="4167355"/>
            <a:ext cx="1109300" cy="1511740"/>
          </a:xfrm>
          <a:prstGeom prst="rect">
            <a:avLst/>
          </a:prstGeom>
        </p:spPr>
      </p:pic>
      <p:pic>
        <p:nvPicPr>
          <p:cNvPr id="44" name="Image 42" descr="preencoded.png"/>
          <p:cNvPicPr>
            <a:picLocks noChangeAspect="1"/>
          </p:cNvPicPr>
          <p:nvPr/>
        </p:nvPicPr>
        <p:blipFill>
          <a:blip r:embed="rId78">
            <a:extLst>
              <a:ext uri="{96DAC541-7B7A-43D3-8B79-37D633B846F1}">
                <asvg:svgBlip xmlns:asvg="http://schemas.microsoft.com/office/drawing/2016/SVG/main" r:embed="rId79"/>
              </a:ext>
            </a:extLst>
          </a:blip>
          <a:srcRect/>
          <a:stretch/>
        </p:blipFill>
        <p:spPr>
          <a:xfrm>
            <a:off x="2360768" y="8092622"/>
            <a:ext cx="1109300" cy="1511740"/>
          </a:xfrm>
          <a:prstGeom prst="rect">
            <a:avLst/>
          </a:prstGeom>
        </p:spPr>
      </p:pic>
      <p:pic>
        <p:nvPicPr>
          <p:cNvPr id="45" name="Image 43" descr="preencoded.png"/>
          <p:cNvPicPr>
            <a:picLocks noChangeAspect="1"/>
          </p:cNvPicPr>
          <p:nvPr/>
        </p:nvPicPr>
        <p:blipFill>
          <a:blip r:embed="rId80">
            <a:extLst>
              <a:ext uri="{96DAC541-7B7A-43D3-8B79-37D633B846F1}">
                <asvg:svgBlip xmlns:asvg="http://schemas.microsoft.com/office/drawing/2016/SVG/main" r:embed="rId81"/>
              </a:ext>
            </a:extLst>
          </a:blip>
          <a:srcRect/>
          <a:stretch/>
        </p:blipFill>
        <p:spPr>
          <a:xfrm>
            <a:off x="2190108" y="4539332"/>
            <a:ext cx="1341267" cy="1025863"/>
          </a:xfrm>
          <a:prstGeom prst="rect">
            <a:avLst/>
          </a:prstGeom>
        </p:spPr>
      </p:pic>
      <p:pic>
        <p:nvPicPr>
          <p:cNvPr id="46" name="Image 44" descr="preencoded.png"/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82"/>
              </a:ext>
            </a:extLst>
          </a:blip>
          <a:srcRect/>
          <a:stretch/>
        </p:blipFill>
        <p:spPr>
          <a:xfrm>
            <a:off x="295275" y="2447925"/>
            <a:ext cx="1133475" cy="1171575"/>
          </a:xfrm>
          <a:prstGeom prst="rect">
            <a:avLst/>
          </a:prstGeom>
        </p:spPr>
      </p:pic>
      <p:pic>
        <p:nvPicPr>
          <p:cNvPr id="47" name="Image 45" descr="preencoded.png"/>
          <p:cNvPicPr>
            <a:picLocks noChangeAspect="1"/>
          </p:cNvPicPr>
          <p:nvPr/>
        </p:nvPicPr>
        <p:blipFill>
          <a:blip r:embed="rId83">
            <a:extLst>
              <a:ext uri="{96DAC541-7B7A-43D3-8B79-37D633B846F1}">
                <asvg:svgBlip xmlns:asvg="http://schemas.microsoft.com/office/drawing/2016/SVG/main" r:embed="rId84"/>
              </a:ext>
            </a:extLst>
          </a:blip>
          <a:srcRect/>
          <a:stretch/>
        </p:blipFill>
        <p:spPr>
          <a:xfrm>
            <a:off x="10744200" y="8080009"/>
            <a:ext cx="7496175" cy="2142474"/>
          </a:xfrm>
          <a:prstGeom prst="rect">
            <a:avLst/>
          </a:prstGeom>
        </p:spPr>
      </p:pic>
      <p:pic>
        <p:nvPicPr>
          <p:cNvPr id="48" name="Image 46" descr="preencoded.png"/>
          <p:cNvPicPr>
            <a:picLocks noChangeAspect="1"/>
          </p:cNvPicPr>
          <p:nvPr/>
        </p:nvPicPr>
        <p:blipFill>
          <a:blip r:embed="rId85">
            <a:extLst>
              <a:ext uri="{96DAC541-7B7A-43D3-8B79-37D633B846F1}">
                <asvg:svgBlip xmlns:asvg="http://schemas.microsoft.com/office/drawing/2016/SVG/main" r:embed="rId86"/>
              </a:ext>
            </a:extLst>
          </a:blip>
          <a:srcRect/>
          <a:stretch/>
        </p:blipFill>
        <p:spPr>
          <a:xfrm>
            <a:off x="504825" y="8486775"/>
            <a:ext cx="1257300" cy="1285875"/>
          </a:xfrm>
          <a:prstGeom prst="rect">
            <a:avLst/>
          </a:prstGeom>
        </p:spPr>
      </p:pic>
      <p:pic>
        <p:nvPicPr>
          <p:cNvPr id="49" name="Image 47" descr="preencoded.png"/>
          <p:cNvPicPr>
            <a:picLocks noChangeAspect="1"/>
          </p:cNvPicPr>
          <p:nvPr/>
        </p:nvPicPr>
        <p:blipFill>
          <a:blip r:embed="rId87">
            <a:extLst>
              <a:ext uri="{96DAC541-7B7A-43D3-8B79-37D633B846F1}">
                <asvg:svgBlip xmlns:asvg="http://schemas.microsoft.com/office/drawing/2016/SVG/main" r:embed="rId88"/>
              </a:ext>
            </a:extLst>
          </a:blip>
          <a:srcRect/>
          <a:stretch/>
        </p:blipFill>
        <p:spPr>
          <a:xfrm>
            <a:off x="47625" y="161925"/>
            <a:ext cx="13296900" cy="1276350"/>
          </a:xfrm>
          <a:prstGeom prst="rect">
            <a:avLst/>
          </a:prstGeom>
        </p:spPr>
      </p:pic>
      <p:pic>
        <p:nvPicPr>
          <p:cNvPr id="50" name="Image 48" descr="preencoded.png"/>
          <p:cNvPicPr>
            <a:picLocks noChangeAspect="1"/>
          </p:cNvPicPr>
          <p:nvPr/>
        </p:nvPicPr>
        <p:blipFill>
          <a:blip r:embed="rId89">
            <a:extLst>
              <a:ext uri="{96DAC541-7B7A-43D3-8B79-37D633B846F1}">
                <asvg:svgBlip xmlns:asvg="http://schemas.microsoft.com/office/drawing/2016/SVG/main" r:embed="rId90"/>
              </a:ext>
            </a:extLst>
          </a:blip>
          <a:srcRect/>
          <a:stretch/>
        </p:blipFill>
        <p:spPr>
          <a:xfrm>
            <a:off x="47625" y="1724025"/>
            <a:ext cx="17726025" cy="43434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31</Words>
  <Application>Microsoft Office PowerPoint</Application>
  <PresentationFormat>Произвольный</PresentationFormat>
  <Paragraphs>31</Paragraphs>
  <Slides>31</Slides>
  <Notes>31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31</vt:i4>
      </vt:variant>
    </vt:vector>
  </HeadingPairs>
  <TitlesOfParts>
    <vt:vector size="34" baseType="lpstr">
      <vt:lpstr>Arial</vt:lpstr>
      <vt:lpstr>Calibri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QuasyStellar</cp:lastModifiedBy>
  <cp:revision>2</cp:revision>
  <dcterms:created xsi:type="dcterms:W3CDTF">2023-04-21T21:10:04Z</dcterms:created>
  <dcterms:modified xsi:type="dcterms:W3CDTF">2023-04-21T21:20:11Z</dcterms:modified>
</cp:coreProperties>
</file>